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42">
          <p15:clr>
            <a:srgbClr val="A4A3A4"/>
          </p15:clr>
        </p15:guide>
        <p15:guide id="2" pos="384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42" orient="horz"/>
        <p:guide pos="3843"/>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1.jpg>
</file>

<file path=ppt/media/image15.jpg>
</file>

<file path=ppt/media/image2.jpg>
</file>

<file path=ppt/media/image3.png>
</file>

<file path=ppt/media/image4.png>
</file>

<file path=ppt/media/image5.pn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8"/>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8"/>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 name="Shape 27"/>
        <p:cNvGrpSpPr/>
        <p:nvPr/>
      </p:nvGrpSpPr>
      <p:grpSpPr>
        <a:xfrm>
          <a:off x="0" y="0"/>
          <a:ext cx="0" cy="0"/>
          <a:chOff x="0" y="0"/>
          <a:chExt cx="0" cy="0"/>
        </a:xfrm>
      </p:grpSpPr>
      <p:sp>
        <p:nvSpPr>
          <p:cNvPr id="28" name="Google Shape;28;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9" name="Google Shape;2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5" name="Google Shape;23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3" name="Google Shape;24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2" name="Google Shape;25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0" name="Google Shape;260;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6" name="Google Shape;266;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3b676131ac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3b676131ac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4" name="Google Shape;274;g13b676131ac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chemeClr val="dk1"/>
              </a:buClr>
              <a:buSzPts val="1200"/>
              <a:buFont typeface="Calibri"/>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82" name="Google Shape;282;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8" name="Google Shape;5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2" name="Google Shape;7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9" name="Google Shape;7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2" name="Google Shape;9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4" name="Google Shape;10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3" name="Google Shape;11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0" name="Google Shape;170;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8" name="Google Shape;22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914400" y="2130426"/>
            <a:ext cx="10363200" cy="14700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7" name="Google Shape;17;p2"/>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2"/>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19" name="Google Shape;19;p2"/>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20" name="Google Shape;20;p2"/>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1pPr>
            <a:lvl2pPr indent="0" lvl="1"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2pPr>
            <a:lvl3pPr indent="0" lvl="2"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3pPr>
            <a:lvl4pPr indent="0" lvl="3"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4pPr>
            <a:lvl5pPr indent="0" lvl="4"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5pPr>
            <a:lvl6pPr indent="0" lvl="5"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6pPr>
            <a:lvl7pPr indent="0" lvl="6"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7pPr>
            <a:lvl8pPr indent="0" lvl="7"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8pPr>
            <a:lvl9pPr indent="0" lvl="8"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3" name="Google Shape;23;p3"/>
          <p:cNvSpPr txBox="1"/>
          <p:nvPr>
            <p:ph idx="1" type="body"/>
          </p:nvPr>
        </p:nvSpPr>
        <p:spPr>
          <a:xfrm>
            <a:off x="609600" y="1600200"/>
            <a:ext cx="10972800" cy="4525963"/>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3"/>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25" name="Google Shape;25;p3"/>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26" name="Google Shape;26;p3"/>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1pPr>
            <a:lvl2pPr indent="0" lvl="1"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2pPr>
            <a:lvl3pPr indent="0" lvl="2"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3pPr>
            <a:lvl4pPr indent="0" lvl="3"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4pPr>
            <a:lvl5pPr indent="0" lvl="4"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5pPr>
            <a:lvl6pPr indent="0" lvl="5"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6pPr>
            <a:lvl7pPr indent="0" lvl="6"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7pPr>
            <a:lvl8pPr indent="0" lvl="7"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8pPr>
            <a:lvl9pPr indent="0" lvl="8" marL="0" algn="r">
              <a:lnSpc>
                <a:spcPct val="100000"/>
              </a:lnSpc>
              <a:spcBef>
                <a:spcPts val="0"/>
              </a:spcBef>
              <a:spcAft>
                <a:spcPts val="0"/>
              </a:spcAft>
              <a:buClr>
                <a:srgbClr val="898989"/>
              </a:buClr>
              <a:buSzPts val="1200"/>
              <a:buFont typeface="Calibri"/>
              <a:buNone/>
              <a:defRPr strike="noStrike">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1pPr>
            <a:lvl2pPr lvl="1"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11" name="Google Shape;11;p1"/>
          <p:cNvSpPr txBox="1"/>
          <p:nvPr>
            <p:ph idx="1" type="body"/>
          </p:nvPr>
        </p:nvSpPr>
        <p:spPr>
          <a:xfrm>
            <a:off x="609600" y="1600200"/>
            <a:ext cx="10972800" cy="4525963"/>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5.jp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5.jp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jpg"/><Relationship Id="rId4"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5.jp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 name="Shape 30"/>
        <p:cNvGrpSpPr/>
        <p:nvPr/>
      </p:nvGrpSpPr>
      <p:grpSpPr>
        <a:xfrm>
          <a:off x="0" y="0"/>
          <a:ext cx="0" cy="0"/>
          <a:chOff x="0" y="0"/>
          <a:chExt cx="0" cy="0"/>
        </a:xfrm>
      </p:grpSpPr>
      <p:sp>
        <p:nvSpPr>
          <p:cNvPr id="31" name="Google Shape;31;p4"/>
          <p:cNvSpPr/>
          <p:nvPr/>
        </p:nvSpPr>
        <p:spPr>
          <a:xfrm>
            <a:off x="1588" y="0"/>
            <a:ext cx="12203113" cy="6904038"/>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32" name="Google Shape;32;p4"/>
          <p:cNvSpPr/>
          <p:nvPr/>
        </p:nvSpPr>
        <p:spPr>
          <a:xfrm rot="-5400000">
            <a:off x="7063581" y="1729581"/>
            <a:ext cx="6824663" cy="3432175"/>
          </a:xfrm>
          <a:prstGeom prst="triangle">
            <a:avLst>
              <a:gd fmla="val 50000" name="adj"/>
            </a:avLst>
          </a:prstGeom>
          <a:solidFill>
            <a:srgbClr val="60B5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33" name="Google Shape;33;p4"/>
          <p:cNvSpPr/>
          <p:nvPr/>
        </p:nvSpPr>
        <p:spPr>
          <a:xfrm rot="10800000">
            <a:off x="5373688" y="12700"/>
            <a:ext cx="6818313" cy="3467100"/>
          </a:xfrm>
          <a:prstGeom prst="triangle">
            <a:avLst>
              <a:gd fmla="val 50000" name="adj"/>
            </a:avLst>
          </a:prstGeom>
          <a:solidFill>
            <a:srgbClr val="7F7F7F">
              <a:alpha val="4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34" name="Google Shape;34;p4"/>
          <p:cNvSpPr/>
          <p:nvPr/>
        </p:nvSpPr>
        <p:spPr>
          <a:xfrm flipH="1">
            <a:off x="5373688" y="3395663"/>
            <a:ext cx="6818313" cy="3467100"/>
          </a:xfrm>
          <a:prstGeom prst="triangle">
            <a:avLst>
              <a:gd fmla="val 50000" name="adj"/>
            </a:avLst>
          </a:prstGeom>
          <a:solidFill>
            <a:srgbClr val="7F7F7F">
              <a:alpha val="4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grpSp>
        <p:nvGrpSpPr>
          <p:cNvPr id="35" name="Google Shape;35;p4"/>
          <p:cNvGrpSpPr/>
          <p:nvPr/>
        </p:nvGrpSpPr>
        <p:grpSpPr>
          <a:xfrm>
            <a:off x="9310688" y="3251200"/>
            <a:ext cx="266700" cy="466725"/>
            <a:chOff x="9311030" y="3255473"/>
            <a:chExt cx="238032" cy="415795"/>
          </a:xfrm>
        </p:grpSpPr>
        <p:sp>
          <p:nvSpPr>
            <p:cNvPr id="36" name="Google Shape;36;p4"/>
            <p:cNvSpPr/>
            <p:nvPr/>
          </p:nvSpPr>
          <p:spPr>
            <a:xfrm>
              <a:off x="9311030" y="3255473"/>
              <a:ext cx="238032" cy="415795"/>
            </a:xfrm>
            <a:custGeom>
              <a:rect b="b" l="l" r="r" t="t"/>
              <a:pathLst>
                <a:path extrusionOk="0" h="184" w="104">
                  <a:moveTo>
                    <a:pt x="104" y="176"/>
                  </a:moveTo>
                  <a:cubicBezTo>
                    <a:pt x="104" y="180"/>
                    <a:pt x="101" y="184"/>
                    <a:pt x="96" y="184"/>
                  </a:cubicBezTo>
                  <a:cubicBezTo>
                    <a:pt x="8" y="184"/>
                    <a:pt x="8" y="184"/>
                    <a:pt x="8" y="184"/>
                  </a:cubicBezTo>
                  <a:cubicBezTo>
                    <a:pt x="4" y="184"/>
                    <a:pt x="0" y="180"/>
                    <a:pt x="0" y="176"/>
                  </a:cubicBezTo>
                  <a:cubicBezTo>
                    <a:pt x="0" y="8"/>
                    <a:pt x="0" y="8"/>
                    <a:pt x="0" y="8"/>
                  </a:cubicBezTo>
                  <a:cubicBezTo>
                    <a:pt x="0" y="3"/>
                    <a:pt x="4" y="0"/>
                    <a:pt x="8" y="0"/>
                  </a:cubicBezTo>
                  <a:cubicBezTo>
                    <a:pt x="96" y="0"/>
                    <a:pt x="96" y="0"/>
                    <a:pt x="96" y="0"/>
                  </a:cubicBezTo>
                  <a:cubicBezTo>
                    <a:pt x="101" y="0"/>
                    <a:pt x="104" y="3"/>
                    <a:pt x="104" y="8"/>
                  </a:cubicBezTo>
                  <a:lnTo>
                    <a:pt x="104" y="176"/>
                  </a:lnTo>
                  <a:close/>
                </a:path>
              </a:pathLst>
            </a:custGeom>
            <a:noFill/>
            <a:ln cap="rnd" cmpd="sng" w="30150">
              <a:solidFill>
                <a:srgbClr val="FFFFFF"/>
              </a:solidFill>
              <a:prstDash val="solid"/>
              <a:round/>
              <a:headEnd len="sm" w="sm" type="none"/>
              <a:tailEnd len="sm" w="sm" type="none"/>
            </a:ln>
          </p:spPr>
          <p:txBody>
            <a:bodyPr anchorCtr="0" anchor="t" bIns="40125" lIns="80275" spcFirstLastPara="1" rIns="80275" wrap="square" tIns="40125">
              <a:noAutofit/>
            </a:bodyPr>
            <a:lstStyle/>
            <a:p>
              <a:pPr indent="0" lvl="0" marL="0" marR="0" rtl="0" algn="l">
                <a:lnSpc>
                  <a:spcPct val="100000"/>
                </a:lnSpc>
                <a:spcBef>
                  <a:spcPts val="0"/>
                </a:spcBef>
                <a:spcAft>
                  <a:spcPts val="0"/>
                </a:spcAft>
                <a:buClr>
                  <a:schemeClr val="dk1"/>
                </a:buClr>
                <a:buSzPts val="1580"/>
                <a:buFont typeface="Calibri"/>
                <a:buNone/>
              </a:pPr>
              <a:r>
                <a:t/>
              </a:r>
              <a:endParaRPr b="0" i="0" sz="1580" u="none" cap="none" strike="noStrike">
                <a:solidFill>
                  <a:srgbClr val="000000"/>
                </a:solidFill>
                <a:latin typeface="Calibri"/>
                <a:ea typeface="Calibri"/>
                <a:cs typeface="Calibri"/>
                <a:sym typeface="Calibri"/>
              </a:endParaRPr>
            </a:p>
          </p:txBody>
        </p:sp>
        <p:cxnSp>
          <p:nvCxnSpPr>
            <p:cNvPr id="37" name="Google Shape;37;p4"/>
            <p:cNvCxnSpPr/>
            <p:nvPr/>
          </p:nvCxnSpPr>
          <p:spPr>
            <a:xfrm>
              <a:off x="9421545" y="3289415"/>
              <a:ext cx="18419" cy="0"/>
            </a:xfrm>
            <a:prstGeom prst="straightConnector1">
              <a:avLst/>
            </a:prstGeom>
            <a:noFill/>
            <a:ln cap="rnd" cmpd="sng" w="30150">
              <a:solidFill>
                <a:srgbClr val="FFFFFF"/>
              </a:solidFill>
              <a:prstDash val="solid"/>
              <a:round/>
              <a:headEnd len="sm" w="sm" type="none"/>
              <a:tailEnd len="sm" w="sm" type="none"/>
            </a:ln>
          </p:spPr>
        </p:cxnSp>
        <p:sp>
          <p:nvSpPr>
            <p:cNvPr id="38" name="Google Shape;38;p4"/>
            <p:cNvSpPr/>
            <p:nvPr/>
          </p:nvSpPr>
          <p:spPr>
            <a:xfrm>
              <a:off x="9411626" y="3599141"/>
              <a:ext cx="38256" cy="35356"/>
            </a:xfrm>
            <a:prstGeom prst="ellipse">
              <a:avLst/>
            </a:prstGeom>
            <a:noFill/>
            <a:ln cap="rnd" cmpd="sng" w="30150">
              <a:solidFill>
                <a:srgbClr val="FFFFFF"/>
              </a:solidFill>
              <a:prstDash val="solid"/>
              <a:round/>
              <a:headEnd len="sm" w="sm" type="none"/>
              <a:tailEnd len="sm" w="sm" type="none"/>
            </a:ln>
          </p:spPr>
          <p:txBody>
            <a:bodyPr anchorCtr="0" anchor="t" bIns="40125" lIns="80275" spcFirstLastPara="1" rIns="80275" wrap="square" tIns="40125">
              <a:noAutofit/>
            </a:bodyPr>
            <a:lstStyle/>
            <a:p>
              <a:pPr indent="0" lvl="0" marL="0" marR="0" rtl="0" algn="l">
                <a:lnSpc>
                  <a:spcPct val="100000"/>
                </a:lnSpc>
                <a:spcBef>
                  <a:spcPts val="0"/>
                </a:spcBef>
                <a:spcAft>
                  <a:spcPts val="0"/>
                </a:spcAft>
                <a:buClr>
                  <a:schemeClr val="dk1"/>
                </a:buClr>
                <a:buSzPts val="1580"/>
                <a:buFont typeface="Calibri"/>
                <a:buNone/>
              </a:pPr>
              <a:r>
                <a:t/>
              </a:r>
              <a:endParaRPr b="0" i="0" sz="1580" u="none" cap="none" strike="noStrike">
                <a:solidFill>
                  <a:srgbClr val="000000"/>
                </a:solidFill>
                <a:latin typeface="Calibri"/>
                <a:ea typeface="Calibri"/>
                <a:cs typeface="Calibri"/>
                <a:sym typeface="Calibri"/>
              </a:endParaRPr>
            </a:p>
          </p:txBody>
        </p:sp>
        <p:sp>
          <p:nvSpPr>
            <p:cNvPr id="39" name="Google Shape;39;p4"/>
            <p:cNvSpPr/>
            <p:nvPr/>
          </p:nvSpPr>
          <p:spPr>
            <a:xfrm>
              <a:off x="9347868" y="3326186"/>
              <a:ext cx="164355" cy="234769"/>
            </a:xfrm>
            <a:prstGeom prst="rect">
              <a:avLst/>
            </a:prstGeom>
            <a:noFill/>
            <a:ln cap="rnd" cmpd="sng" w="30150">
              <a:solidFill>
                <a:srgbClr val="FFFFFF"/>
              </a:solidFill>
              <a:prstDash val="solid"/>
              <a:round/>
              <a:headEnd len="sm" w="sm" type="none"/>
              <a:tailEnd len="sm" w="sm" type="none"/>
            </a:ln>
          </p:spPr>
          <p:txBody>
            <a:bodyPr anchorCtr="0" anchor="t" bIns="40125" lIns="80275" spcFirstLastPara="1" rIns="80275" wrap="square" tIns="40125">
              <a:noAutofit/>
            </a:bodyPr>
            <a:lstStyle/>
            <a:p>
              <a:pPr indent="0" lvl="0" marL="0" marR="0" rtl="0" algn="l">
                <a:lnSpc>
                  <a:spcPct val="100000"/>
                </a:lnSpc>
                <a:spcBef>
                  <a:spcPts val="0"/>
                </a:spcBef>
                <a:spcAft>
                  <a:spcPts val="0"/>
                </a:spcAft>
                <a:buClr>
                  <a:schemeClr val="dk1"/>
                </a:buClr>
                <a:buSzPts val="1580"/>
                <a:buFont typeface="Calibri"/>
                <a:buNone/>
              </a:pPr>
              <a:r>
                <a:t/>
              </a:r>
              <a:endParaRPr b="0" i="0" sz="1580" u="none" cap="none" strike="noStrike">
                <a:solidFill>
                  <a:srgbClr val="000000"/>
                </a:solidFill>
                <a:latin typeface="Calibri"/>
                <a:ea typeface="Calibri"/>
                <a:cs typeface="Calibri"/>
                <a:sym typeface="Calibri"/>
              </a:endParaRPr>
            </a:p>
          </p:txBody>
        </p:sp>
        <p:cxnSp>
          <p:nvCxnSpPr>
            <p:cNvPr id="40" name="Google Shape;40;p4"/>
            <p:cNvCxnSpPr/>
            <p:nvPr/>
          </p:nvCxnSpPr>
          <p:spPr>
            <a:xfrm>
              <a:off x="9383289" y="3289415"/>
              <a:ext cx="0" cy="0"/>
            </a:xfrm>
            <a:prstGeom prst="straightConnector1">
              <a:avLst/>
            </a:prstGeom>
            <a:noFill/>
            <a:ln cap="rnd" cmpd="sng" w="30150">
              <a:solidFill>
                <a:srgbClr val="FFFFFF"/>
              </a:solidFill>
              <a:prstDash val="solid"/>
              <a:round/>
              <a:headEnd len="sm" w="sm" type="none"/>
              <a:tailEnd len="sm" w="sm" type="none"/>
            </a:ln>
          </p:spPr>
        </p:cxnSp>
      </p:grpSp>
      <p:cxnSp>
        <p:nvCxnSpPr>
          <p:cNvPr id="41" name="Google Shape;41;p4"/>
          <p:cNvCxnSpPr/>
          <p:nvPr/>
        </p:nvCxnSpPr>
        <p:spPr>
          <a:xfrm>
            <a:off x="8750300" y="4240213"/>
            <a:ext cx="74613" cy="0"/>
          </a:xfrm>
          <a:prstGeom prst="straightConnector1">
            <a:avLst/>
          </a:prstGeom>
          <a:noFill/>
          <a:ln cap="rnd" cmpd="sng" w="30150">
            <a:solidFill>
              <a:srgbClr val="FFFFFF"/>
            </a:solidFill>
            <a:prstDash val="solid"/>
            <a:round/>
            <a:headEnd len="sm" w="sm" type="none"/>
            <a:tailEnd len="sm" w="sm" type="none"/>
          </a:ln>
        </p:spPr>
      </p:cxnSp>
      <p:sp>
        <p:nvSpPr>
          <p:cNvPr id="42" name="Google Shape;42;p4"/>
          <p:cNvSpPr/>
          <p:nvPr/>
        </p:nvSpPr>
        <p:spPr>
          <a:xfrm>
            <a:off x="8567738" y="3933825"/>
            <a:ext cx="384175" cy="190500"/>
          </a:xfrm>
          <a:custGeom>
            <a:rect b="b" l="l" r="r" t="t"/>
            <a:pathLst>
              <a:path extrusionOk="0" h="84" w="168">
                <a:moveTo>
                  <a:pt x="168" y="84"/>
                </a:moveTo>
                <a:cubicBezTo>
                  <a:pt x="168" y="8"/>
                  <a:pt x="168" y="8"/>
                  <a:pt x="168" y="8"/>
                </a:cubicBezTo>
                <a:cubicBezTo>
                  <a:pt x="168" y="3"/>
                  <a:pt x="165" y="0"/>
                  <a:pt x="160" y="0"/>
                </a:cubicBezTo>
                <a:cubicBezTo>
                  <a:pt x="8" y="0"/>
                  <a:pt x="8" y="0"/>
                  <a:pt x="8" y="0"/>
                </a:cubicBezTo>
                <a:cubicBezTo>
                  <a:pt x="4" y="0"/>
                  <a:pt x="0" y="3"/>
                  <a:pt x="0" y="8"/>
                </a:cubicBezTo>
                <a:cubicBezTo>
                  <a:pt x="0" y="56"/>
                  <a:pt x="0" y="56"/>
                  <a:pt x="0" y="56"/>
                </a:cubicBezTo>
              </a:path>
            </a:pathLst>
          </a:custGeom>
          <a:noFill/>
          <a:ln cap="rnd" cmpd="sng" w="30150">
            <a:solidFill>
              <a:srgbClr val="FFFFFF"/>
            </a:solidFill>
            <a:prstDash val="solid"/>
            <a:round/>
            <a:headEnd len="sm" w="sm" type="none"/>
            <a:tailEnd len="sm" w="sm" type="none"/>
          </a:ln>
        </p:spPr>
        <p:txBody>
          <a:bodyPr anchorCtr="0" anchor="t" bIns="40125" lIns="80275" spcFirstLastPara="1" rIns="80275" wrap="square" tIns="40125">
            <a:noAutofit/>
          </a:bodyPr>
          <a:lstStyle/>
          <a:p>
            <a:pPr indent="0" lvl="0" marL="0" marR="0" rtl="0" algn="l">
              <a:lnSpc>
                <a:spcPct val="100000"/>
              </a:lnSpc>
              <a:spcBef>
                <a:spcPts val="0"/>
              </a:spcBef>
              <a:spcAft>
                <a:spcPts val="0"/>
              </a:spcAft>
              <a:buClr>
                <a:schemeClr val="dk1"/>
              </a:buClr>
              <a:buSzPts val="1580"/>
              <a:buFont typeface="Calibri"/>
              <a:buNone/>
            </a:pPr>
            <a:r>
              <a:t/>
            </a:r>
            <a:endParaRPr b="0" i="0" sz="1580" u="none" cap="none" strike="noStrike">
              <a:solidFill>
                <a:srgbClr val="000000"/>
              </a:solidFill>
              <a:latin typeface="Calibri"/>
              <a:ea typeface="Calibri"/>
              <a:cs typeface="Calibri"/>
              <a:sym typeface="Calibri"/>
            </a:endParaRPr>
          </a:p>
        </p:txBody>
      </p:sp>
      <p:cxnSp>
        <p:nvCxnSpPr>
          <p:cNvPr id="43" name="Google Shape;43;p4"/>
          <p:cNvCxnSpPr/>
          <p:nvPr/>
        </p:nvCxnSpPr>
        <p:spPr>
          <a:xfrm>
            <a:off x="8750300" y="4186238"/>
            <a:ext cx="74613" cy="0"/>
          </a:xfrm>
          <a:prstGeom prst="straightConnector1">
            <a:avLst/>
          </a:prstGeom>
          <a:noFill/>
          <a:ln cap="rnd" cmpd="sng" w="30150">
            <a:solidFill>
              <a:srgbClr val="FFFFFF"/>
            </a:solidFill>
            <a:prstDash val="solid"/>
            <a:round/>
            <a:headEnd len="sm" w="sm" type="none"/>
            <a:tailEnd len="sm" w="sm" type="none"/>
          </a:ln>
        </p:spPr>
      </p:cxnSp>
      <p:sp>
        <p:nvSpPr>
          <p:cNvPr id="44" name="Google Shape;44;p4"/>
          <p:cNvSpPr/>
          <p:nvPr/>
        </p:nvSpPr>
        <p:spPr>
          <a:xfrm>
            <a:off x="8548688" y="4059238"/>
            <a:ext cx="201613" cy="290513"/>
          </a:xfrm>
          <a:custGeom>
            <a:rect b="b" l="l" r="r" t="t"/>
            <a:pathLst>
              <a:path extrusionOk="0" h="128" w="88">
                <a:moveTo>
                  <a:pt x="88" y="120"/>
                </a:moveTo>
                <a:cubicBezTo>
                  <a:pt x="88" y="124"/>
                  <a:pt x="85" y="128"/>
                  <a:pt x="80" y="128"/>
                </a:cubicBezTo>
                <a:cubicBezTo>
                  <a:pt x="8" y="128"/>
                  <a:pt x="8" y="128"/>
                  <a:pt x="8" y="128"/>
                </a:cubicBezTo>
                <a:cubicBezTo>
                  <a:pt x="4" y="128"/>
                  <a:pt x="0" y="124"/>
                  <a:pt x="0" y="120"/>
                </a:cubicBezTo>
                <a:cubicBezTo>
                  <a:pt x="0" y="8"/>
                  <a:pt x="0" y="8"/>
                  <a:pt x="0" y="8"/>
                </a:cubicBezTo>
                <a:cubicBezTo>
                  <a:pt x="0" y="3"/>
                  <a:pt x="4" y="0"/>
                  <a:pt x="8" y="0"/>
                </a:cubicBezTo>
                <a:cubicBezTo>
                  <a:pt x="80" y="0"/>
                  <a:pt x="80" y="0"/>
                  <a:pt x="80" y="0"/>
                </a:cubicBezTo>
                <a:cubicBezTo>
                  <a:pt x="85" y="0"/>
                  <a:pt x="88" y="3"/>
                  <a:pt x="88" y="8"/>
                </a:cubicBezTo>
                <a:lnTo>
                  <a:pt x="88" y="120"/>
                </a:lnTo>
                <a:close/>
              </a:path>
            </a:pathLst>
          </a:custGeom>
          <a:noFill/>
          <a:ln cap="rnd" cmpd="sng" w="30150">
            <a:solidFill>
              <a:srgbClr val="FFFFFF"/>
            </a:solidFill>
            <a:prstDash val="solid"/>
            <a:round/>
            <a:headEnd len="sm" w="sm" type="none"/>
            <a:tailEnd len="sm" w="sm" type="none"/>
          </a:ln>
        </p:spPr>
        <p:txBody>
          <a:bodyPr anchorCtr="0" anchor="t" bIns="40125" lIns="80275" spcFirstLastPara="1" rIns="80275" wrap="square" tIns="40125">
            <a:noAutofit/>
          </a:bodyPr>
          <a:lstStyle/>
          <a:p>
            <a:pPr indent="0" lvl="0" marL="0" marR="0" rtl="0" algn="l">
              <a:lnSpc>
                <a:spcPct val="100000"/>
              </a:lnSpc>
              <a:spcBef>
                <a:spcPts val="0"/>
              </a:spcBef>
              <a:spcAft>
                <a:spcPts val="0"/>
              </a:spcAft>
              <a:buClr>
                <a:schemeClr val="dk1"/>
              </a:buClr>
              <a:buSzPts val="1580"/>
              <a:buFont typeface="Calibri"/>
              <a:buNone/>
            </a:pPr>
            <a:r>
              <a:t/>
            </a:r>
            <a:endParaRPr b="0" i="0" sz="1580" u="none" cap="none" strike="noStrike">
              <a:solidFill>
                <a:srgbClr val="000000"/>
              </a:solidFill>
              <a:latin typeface="Calibri"/>
              <a:ea typeface="Calibri"/>
              <a:cs typeface="Calibri"/>
              <a:sym typeface="Calibri"/>
            </a:endParaRPr>
          </a:p>
        </p:txBody>
      </p:sp>
      <p:cxnSp>
        <p:nvCxnSpPr>
          <p:cNvPr id="45" name="Google Shape;45;p4"/>
          <p:cNvCxnSpPr/>
          <p:nvPr/>
        </p:nvCxnSpPr>
        <p:spPr>
          <a:xfrm>
            <a:off x="8650288" y="4313238"/>
            <a:ext cx="0" cy="0"/>
          </a:xfrm>
          <a:prstGeom prst="straightConnector1">
            <a:avLst/>
          </a:prstGeom>
          <a:noFill/>
          <a:ln cap="rnd" cmpd="sng" w="30150">
            <a:solidFill>
              <a:srgbClr val="FFFFFF"/>
            </a:solidFill>
            <a:prstDash val="solid"/>
            <a:round/>
            <a:headEnd len="sm" w="sm" type="none"/>
            <a:tailEnd len="sm" w="sm" type="none"/>
          </a:ln>
        </p:spPr>
      </p:cxnSp>
      <p:sp>
        <p:nvSpPr>
          <p:cNvPr id="46" name="Google Shape;46;p4"/>
          <p:cNvSpPr/>
          <p:nvPr/>
        </p:nvSpPr>
        <p:spPr>
          <a:xfrm>
            <a:off x="8585200" y="4095750"/>
            <a:ext cx="128588" cy="180975"/>
          </a:xfrm>
          <a:prstGeom prst="rect">
            <a:avLst/>
          </a:prstGeom>
          <a:noFill/>
          <a:ln cap="rnd" cmpd="sng" w="30150">
            <a:solidFill>
              <a:srgbClr val="FFFFFF"/>
            </a:solidFill>
            <a:prstDash val="solid"/>
            <a:round/>
            <a:headEnd len="sm" w="sm" type="none"/>
            <a:tailEnd len="sm" w="sm" type="none"/>
          </a:ln>
        </p:spPr>
        <p:txBody>
          <a:bodyPr anchorCtr="0" anchor="t" bIns="40125" lIns="80275" spcFirstLastPara="1" rIns="80275" wrap="square" tIns="40125">
            <a:noAutofit/>
          </a:bodyPr>
          <a:lstStyle/>
          <a:p>
            <a:pPr indent="0" lvl="0" marL="0" marR="0" rtl="0" algn="l">
              <a:lnSpc>
                <a:spcPct val="100000"/>
              </a:lnSpc>
              <a:spcBef>
                <a:spcPts val="0"/>
              </a:spcBef>
              <a:spcAft>
                <a:spcPts val="0"/>
              </a:spcAft>
              <a:buClr>
                <a:schemeClr val="dk1"/>
              </a:buClr>
              <a:buSzPts val="1580"/>
              <a:buFont typeface="Calibri"/>
              <a:buNone/>
            </a:pPr>
            <a:r>
              <a:t/>
            </a:r>
            <a:endParaRPr b="0" i="0" sz="1580" u="none" cap="none" strike="noStrike">
              <a:solidFill>
                <a:srgbClr val="000000"/>
              </a:solidFill>
              <a:latin typeface="Calibri"/>
              <a:ea typeface="Calibri"/>
              <a:cs typeface="Calibri"/>
              <a:sym typeface="Calibri"/>
            </a:endParaRPr>
          </a:p>
        </p:txBody>
      </p:sp>
      <p:sp>
        <p:nvSpPr>
          <p:cNvPr id="47" name="Google Shape;47;p4"/>
          <p:cNvSpPr/>
          <p:nvPr/>
        </p:nvSpPr>
        <p:spPr>
          <a:xfrm>
            <a:off x="8824913" y="4133850"/>
            <a:ext cx="146050" cy="217488"/>
          </a:xfrm>
          <a:custGeom>
            <a:rect b="b" l="l" r="r" t="t"/>
            <a:pathLst>
              <a:path extrusionOk="0" h="96" w="64">
                <a:moveTo>
                  <a:pt x="64" y="88"/>
                </a:moveTo>
                <a:cubicBezTo>
                  <a:pt x="64" y="92"/>
                  <a:pt x="61" y="96"/>
                  <a:pt x="56" y="96"/>
                </a:cubicBezTo>
                <a:cubicBezTo>
                  <a:pt x="8" y="96"/>
                  <a:pt x="8" y="96"/>
                  <a:pt x="8" y="96"/>
                </a:cubicBezTo>
                <a:cubicBezTo>
                  <a:pt x="4" y="96"/>
                  <a:pt x="0" y="92"/>
                  <a:pt x="0" y="88"/>
                </a:cubicBezTo>
                <a:cubicBezTo>
                  <a:pt x="0" y="8"/>
                  <a:pt x="0" y="8"/>
                  <a:pt x="0" y="8"/>
                </a:cubicBezTo>
                <a:cubicBezTo>
                  <a:pt x="0" y="3"/>
                  <a:pt x="4" y="0"/>
                  <a:pt x="8" y="0"/>
                </a:cubicBezTo>
                <a:cubicBezTo>
                  <a:pt x="56" y="0"/>
                  <a:pt x="56" y="0"/>
                  <a:pt x="56" y="0"/>
                </a:cubicBezTo>
                <a:cubicBezTo>
                  <a:pt x="61" y="0"/>
                  <a:pt x="64" y="3"/>
                  <a:pt x="64" y="8"/>
                </a:cubicBezTo>
                <a:lnTo>
                  <a:pt x="64" y="88"/>
                </a:lnTo>
                <a:close/>
              </a:path>
            </a:pathLst>
          </a:custGeom>
          <a:noFill/>
          <a:ln cap="rnd" cmpd="sng" w="30150">
            <a:solidFill>
              <a:srgbClr val="FFFFFF"/>
            </a:solidFill>
            <a:prstDash val="solid"/>
            <a:round/>
            <a:headEnd len="sm" w="sm" type="none"/>
            <a:tailEnd len="sm" w="sm" type="none"/>
          </a:ln>
        </p:spPr>
        <p:txBody>
          <a:bodyPr anchorCtr="0" anchor="t" bIns="40125" lIns="80275" spcFirstLastPara="1" rIns="80275" wrap="square" tIns="40125">
            <a:noAutofit/>
          </a:bodyPr>
          <a:lstStyle/>
          <a:p>
            <a:pPr indent="0" lvl="0" marL="0" marR="0" rtl="0" algn="l">
              <a:lnSpc>
                <a:spcPct val="100000"/>
              </a:lnSpc>
              <a:spcBef>
                <a:spcPts val="0"/>
              </a:spcBef>
              <a:spcAft>
                <a:spcPts val="0"/>
              </a:spcAft>
              <a:buClr>
                <a:schemeClr val="dk1"/>
              </a:buClr>
              <a:buSzPts val="1580"/>
              <a:buFont typeface="Calibri"/>
              <a:buNone/>
            </a:pPr>
            <a:r>
              <a:t/>
            </a:r>
            <a:endParaRPr b="0" i="0" sz="1580" u="none" cap="none" strike="noStrike">
              <a:solidFill>
                <a:srgbClr val="000000"/>
              </a:solidFill>
              <a:latin typeface="Calibri"/>
              <a:ea typeface="Calibri"/>
              <a:cs typeface="Calibri"/>
              <a:sym typeface="Calibri"/>
            </a:endParaRPr>
          </a:p>
        </p:txBody>
      </p:sp>
      <p:cxnSp>
        <p:nvCxnSpPr>
          <p:cNvPr id="48" name="Google Shape;48;p4"/>
          <p:cNvCxnSpPr/>
          <p:nvPr/>
        </p:nvCxnSpPr>
        <p:spPr>
          <a:xfrm>
            <a:off x="8894763" y="4313238"/>
            <a:ext cx="0" cy="0"/>
          </a:xfrm>
          <a:prstGeom prst="straightConnector1">
            <a:avLst/>
          </a:prstGeom>
          <a:noFill/>
          <a:ln cap="rnd" cmpd="sng" w="30150">
            <a:solidFill>
              <a:srgbClr val="FFFFFF"/>
            </a:solidFill>
            <a:prstDash val="solid"/>
            <a:round/>
            <a:headEnd len="sm" w="sm" type="none"/>
            <a:tailEnd len="sm" w="sm" type="none"/>
          </a:ln>
        </p:spPr>
      </p:cxnSp>
      <p:sp>
        <p:nvSpPr>
          <p:cNvPr id="49" name="Google Shape;49;p4"/>
          <p:cNvSpPr/>
          <p:nvPr/>
        </p:nvSpPr>
        <p:spPr>
          <a:xfrm>
            <a:off x="8861425" y="4170363"/>
            <a:ext cx="73025" cy="107950"/>
          </a:xfrm>
          <a:prstGeom prst="rect">
            <a:avLst/>
          </a:prstGeom>
          <a:noFill/>
          <a:ln cap="rnd" cmpd="sng" w="30150">
            <a:solidFill>
              <a:srgbClr val="FFFFFF"/>
            </a:solidFill>
            <a:prstDash val="solid"/>
            <a:round/>
            <a:headEnd len="sm" w="sm" type="none"/>
            <a:tailEnd len="sm" w="sm" type="none"/>
          </a:ln>
        </p:spPr>
        <p:txBody>
          <a:bodyPr anchorCtr="0" anchor="t" bIns="40125" lIns="80275" spcFirstLastPara="1" rIns="80275" wrap="square" tIns="40125">
            <a:noAutofit/>
          </a:bodyPr>
          <a:lstStyle/>
          <a:p>
            <a:pPr indent="0" lvl="0" marL="0" marR="0" rtl="0" algn="l">
              <a:lnSpc>
                <a:spcPct val="100000"/>
              </a:lnSpc>
              <a:spcBef>
                <a:spcPts val="0"/>
              </a:spcBef>
              <a:spcAft>
                <a:spcPts val="0"/>
              </a:spcAft>
              <a:buClr>
                <a:schemeClr val="dk1"/>
              </a:buClr>
              <a:buSzPts val="1580"/>
              <a:buFont typeface="Calibri"/>
              <a:buNone/>
            </a:pPr>
            <a:r>
              <a:t/>
            </a:r>
            <a:endParaRPr b="0" i="0" sz="1580" u="none" cap="none" strike="noStrike">
              <a:solidFill>
                <a:srgbClr val="000000"/>
              </a:solidFill>
              <a:latin typeface="Calibri"/>
              <a:ea typeface="Calibri"/>
              <a:cs typeface="Calibri"/>
              <a:sym typeface="Calibri"/>
            </a:endParaRPr>
          </a:p>
        </p:txBody>
      </p:sp>
      <p:sp>
        <p:nvSpPr>
          <p:cNvPr id="50" name="Google Shape;50;p4"/>
          <p:cNvSpPr/>
          <p:nvPr/>
        </p:nvSpPr>
        <p:spPr>
          <a:xfrm>
            <a:off x="8477250" y="2576513"/>
            <a:ext cx="533400" cy="479425"/>
          </a:xfrm>
          <a:custGeom>
            <a:rect b="b" l="l" r="r" t="t"/>
            <a:pathLst>
              <a:path extrusionOk="0" h="344" w="383">
                <a:moveTo>
                  <a:pt x="0" y="0"/>
                </a:moveTo>
                <a:lnTo>
                  <a:pt x="383" y="0"/>
                </a:lnTo>
                <a:lnTo>
                  <a:pt x="383" y="252"/>
                </a:lnTo>
                <a:lnTo>
                  <a:pt x="269" y="283"/>
                </a:lnTo>
                <a:lnTo>
                  <a:pt x="269" y="313"/>
                </a:lnTo>
                <a:lnTo>
                  <a:pt x="316" y="313"/>
                </a:lnTo>
                <a:lnTo>
                  <a:pt x="316" y="344"/>
                </a:lnTo>
                <a:lnTo>
                  <a:pt x="69" y="344"/>
                </a:lnTo>
                <a:lnTo>
                  <a:pt x="69" y="313"/>
                </a:lnTo>
                <a:lnTo>
                  <a:pt x="124" y="313"/>
                </a:lnTo>
                <a:lnTo>
                  <a:pt x="124" y="287"/>
                </a:lnTo>
                <a:lnTo>
                  <a:pt x="0" y="252"/>
                </a:lnTo>
                <a:lnTo>
                  <a:pt x="0" y="0"/>
                </a:lnTo>
                <a:lnTo>
                  <a:pt x="0" y="0"/>
                </a:lnTo>
                <a:close/>
                <a:moveTo>
                  <a:pt x="43" y="42"/>
                </a:moveTo>
                <a:lnTo>
                  <a:pt x="43" y="220"/>
                </a:lnTo>
                <a:lnTo>
                  <a:pt x="342" y="220"/>
                </a:lnTo>
                <a:lnTo>
                  <a:pt x="342" y="42"/>
                </a:lnTo>
                <a:lnTo>
                  <a:pt x="43" y="42"/>
                </a:lnTo>
                <a:close/>
              </a:path>
            </a:pathLst>
          </a:custGeom>
          <a:solidFill>
            <a:schemeClr val="lt1"/>
          </a:solidFill>
          <a:ln>
            <a:noFill/>
          </a:ln>
        </p:spPr>
        <p:txBody>
          <a:bodyPr anchorCtr="0" anchor="t" bIns="40125" lIns="80275" spcFirstLastPara="1" rIns="80275" wrap="square" tIns="40125">
            <a:noAutofit/>
          </a:bodyPr>
          <a:lstStyle/>
          <a:p>
            <a:pPr indent="0" lvl="0" marL="0" marR="0" rtl="0" algn="l">
              <a:lnSpc>
                <a:spcPct val="100000"/>
              </a:lnSpc>
              <a:spcBef>
                <a:spcPts val="0"/>
              </a:spcBef>
              <a:spcAft>
                <a:spcPts val="0"/>
              </a:spcAft>
              <a:buClr>
                <a:schemeClr val="dk1"/>
              </a:buClr>
              <a:buSzPts val="1580"/>
              <a:buFont typeface="Calibri"/>
              <a:buNone/>
            </a:pPr>
            <a:r>
              <a:t/>
            </a:r>
            <a:endParaRPr b="0" i="0" sz="1580" u="none" cap="none" strike="noStrike">
              <a:solidFill>
                <a:srgbClr val="000000"/>
              </a:solidFill>
              <a:latin typeface="Calibri"/>
              <a:ea typeface="Calibri"/>
              <a:cs typeface="Calibri"/>
              <a:sym typeface="Calibri"/>
            </a:endParaRPr>
          </a:p>
        </p:txBody>
      </p:sp>
      <p:sp>
        <p:nvSpPr>
          <p:cNvPr id="51" name="Google Shape;51;p4"/>
          <p:cNvSpPr/>
          <p:nvPr/>
        </p:nvSpPr>
        <p:spPr>
          <a:xfrm>
            <a:off x="7913688" y="3265488"/>
            <a:ext cx="292100" cy="438150"/>
          </a:xfrm>
          <a:custGeom>
            <a:rect b="b" l="l" r="r" t="t"/>
            <a:pathLst>
              <a:path extrusionOk="0" h="208" w="139">
                <a:moveTo>
                  <a:pt x="14" y="21"/>
                </a:moveTo>
                <a:cubicBezTo>
                  <a:pt x="126" y="21"/>
                  <a:pt x="126" y="21"/>
                  <a:pt x="126" y="21"/>
                </a:cubicBezTo>
                <a:cubicBezTo>
                  <a:pt x="126" y="187"/>
                  <a:pt x="126" y="187"/>
                  <a:pt x="126" y="187"/>
                </a:cubicBezTo>
                <a:cubicBezTo>
                  <a:pt x="14" y="187"/>
                  <a:pt x="14" y="187"/>
                  <a:pt x="14" y="187"/>
                </a:cubicBezTo>
                <a:cubicBezTo>
                  <a:pt x="14" y="21"/>
                  <a:pt x="14" y="21"/>
                  <a:pt x="14" y="21"/>
                </a:cubicBezTo>
                <a:close/>
                <a:moveTo>
                  <a:pt x="55" y="193"/>
                </a:moveTo>
                <a:cubicBezTo>
                  <a:pt x="83" y="193"/>
                  <a:pt x="83" y="193"/>
                  <a:pt x="83" y="193"/>
                </a:cubicBezTo>
                <a:cubicBezTo>
                  <a:pt x="83" y="203"/>
                  <a:pt x="83" y="203"/>
                  <a:pt x="83" y="203"/>
                </a:cubicBezTo>
                <a:cubicBezTo>
                  <a:pt x="55" y="203"/>
                  <a:pt x="55" y="203"/>
                  <a:pt x="55" y="203"/>
                </a:cubicBezTo>
                <a:cubicBezTo>
                  <a:pt x="55" y="193"/>
                  <a:pt x="55" y="193"/>
                  <a:pt x="55" y="193"/>
                </a:cubicBezTo>
                <a:close/>
                <a:moveTo>
                  <a:pt x="52" y="9"/>
                </a:moveTo>
                <a:cubicBezTo>
                  <a:pt x="90" y="9"/>
                  <a:pt x="90" y="9"/>
                  <a:pt x="90" y="9"/>
                </a:cubicBezTo>
                <a:cubicBezTo>
                  <a:pt x="90" y="14"/>
                  <a:pt x="90" y="14"/>
                  <a:pt x="90" y="14"/>
                </a:cubicBezTo>
                <a:cubicBezTo>
                  <a:pt x="52" y="14"/>
                  <a:pt x="52" y="14"/>
                  <a:pt x="52" y="14"/>
                </a:cubicBezTo>
                <a:cubicBezTo>
                  <a:pt x="52" y="9"/>
                  <a:pt x="52" y="9"/>
                  <a:pt x="52" y="9"/>
                </a:cubicBezTo>
                <a:close/>
                <a:moveTo>
                  <a:pt x="13" y="0"/>
                </a:moveTo>
                <a:cubicBezTo>
                  <a:pt x="6" y="0"/>
                  <a:pt x="0" y="6"/>
                  <a:pt x="0" y="13"/>
                </a:cubicBezTo>
                <a:cubicBezTo>
                  <a:pt x="0" y="195"/>
                  <a:pt x="0" y="195"/>
                  <a:pt x="0" y="195"/>
                </a:cubicBezTo>
                <a:cubicBezTo>
                  <a:pt x="0" y="202"/>
                  <a:pt x="6" y="208"/>
                  <a:pt x="13" y="208"/>
                </a:cubicBezTo>
                <a:cubicBezTo>
                  <a:pt x="127" y="208"/>
                  <a:pt x="127" y="208"/>
                  <a:pt x="127" y="208"/>
                </a:cubicBezTo>
                <a:cubicBezTo>
                  <a:pt x="134" y="208"/>
                  <a:pt x="139" y="202"/>
                  <a:pt x="139" y="195"/>
                </a:cubicBezTo>
                <a:cubicBezTo>
                  <a:pt x="139" y="13"/>
                  <a:pt x="139" y="13"/>
                  <a:pt x="139" y="13"/>
                </a:cubicBezTo>
                <a:cubicBezTo>
                  <a:pt x="139" y="6"/>
                  <a:pt x="134" y="0"/>
                  <a:pt x="127" y="0"/>
                </a:cubicBezTo>
                <a:lnTo>
                  <a:pt x="13" y="0"/>
                </a:lnTo>
                <a:close/>
              </a:path>
            </a:pathLst>
          </a:custGeom>
          <a:solidFill>
            <a:schemeClr val="lt1"/>
          </a:solidFill>
          <a:ln>
            <a:noFill/>
          </a:ln>
        </p:spPr>
        <p:txBody>
          <a:bodyPr anchorCtr="0" anchor="t" bIns="40125" lIns="80275" spcFirstLastPara="1" rIns="80275" wrap="square" tIns="40125">
            <a:noAutofit/>
          </a:bodyPr>
          <a:lstStyle/>
          <a:p>
            <a:pPr indent="0" lvl="0" marL="0" marR="0" rtl="0" algn="l">
              <a:lnSpc>
                <a:spcPct val="100000"/>
              </a:lnSpc>
              <a:spcBef>
                <a:spcPts val="0"/>
              </a:spcBef>
              <a:spcAft>
                <a:spcPts val="0"/>
              </a:spcAft>
              <a:buClr>
                <a:schemeClr val="dk1"/>
              </a:buClr>
              <a:buSzPts val="1580"/>
              <a:buFont typeface="Calibri"/>
              <a:buNone/>
            </a:pPr>
            <a:r>
              <a:t/>
            </a:r>
            <a:endParaRPr b="0" i="0" sz="1580" u="none" cap="none" strike="noStrike">
              <a:solidFill>
                <a:srgbClr val="000000"/>
              </a:solidFill>
              <a:latin typeface="Calibri"/>
              <a:ea typeface="Calibri"/>
              <a:cs typeface="Calibri"/>
              <a:sym typeface="Calibri"/>
            </a:endParaRPr>
          </a:p>
        </p:txBody>
      </p:sp>
      <p:sp>
        <p:nvSpPr>
          <p:cNvPr id="52" name="Google Shape;52;p4"/>
          <p:cNvSpPr txBox="1"/>
          <p:nvPr/>
        </p:nvSpPr>
        <p:spPr>
          <a:xfrm>
            <a:off x="640080" y="1109345"/>
            <a:ext cx="12280900" cy="70675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4000"/>
              <a:buFont typeface="Microsoft YaHei"/>
              <a:buNone/>
            </a:pPr>
            <a:r>
              <a:rPr b="1" i="0" lang="en-US" sz="4000" u="none" cap="none" strike="noStrike">
                <a:solidFill>
                  <a:schemeClr val="lt1"/>
                </a:solidFill>
                <a:latin typeface="Microsoft YaHei"/>
                <a:ea typeface="Microsoft YaHei"/>
                <a:cs typeface="Microsoft YaHei"/>
                <a:sym typeface="Microsoft YaHei"/>
              </a:rPr>
              <a:t>Project Title </a:t>
            </a:r>
            <a:endParaRPr/>
          </a:p>
        </p:txBody>
      </p:sp>
      <p:sp>
        <p:nvSpPr>
          <p:cNvPr id="53" name="Google Shape;53;p4"/>
          <p:cNvSpPr/>
          <p:nvPr/>
        </p:nvSpPr>
        <p:spPr>
          <a:xfrm flipH="1" rot="10800000">
            <a:off x="215265" y="3447415"/>
            <a:ext cx="2747645" cy="76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400"/>
              <a:buFont typeface="Calibri"/>
              <a:buNone/>
            </a:pPr>
            <a:r>
              <a:t/>
            </a:r>
            <a:endParaRPr b="0" i="0" sz="2400" u="none" cap="none" strike="noStrike">
              <a:solidFill>
                <a:schemeClr val="lt1"/>
              </a:solidFill>
              <a:latin typeface="Calibri"/>
              <a:ea typeface="Calibri"/>
              <a:cs typeface="Calibri"/>
              <a:sym typeface="Calibri"/>
            </a:endParaRPr>
          </a:p>
        </p:txBody>
      </p:sp>
      <p:sp>
        <p:nvSpPr>
          <p:cNvPr id="54" name="Google Shape;54;p4"/>
          <p:cNvSpPr/>
          <p:nvPr/>
        </p:nvSpPr>
        <p:spPr>
          <a:xfrm flipH="1" rot="10800000">
            <a:off x="4727575" y="3446780"/>
            <a:ext cx="3051810" cy="76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400"/>
              <a:buFont typeface="Calibri"/>
              <a:buNone/>
            </a:pPr>
            <a:r>
              <a:t/>
            </a:r>
            <a:endParaRPr b="0" i="0" sz="2400" u="none" cap="none" strike="noStrike">
              <a:solidFill>
                <a:schemeClr val="lt1"/>
              </a:solidFill>
              <a:latin typeface="Calibri"/>
              <a:ea typeface="Calibri"/>
              <a:cs typeface="Calibri"/>
              <a:sym typeface="Calibri"/>
            </a:endParaRPr>
          </a:p>
        </p:txBody>
      </p:sp>
      <p:sp>
        <p:nvSpPr>
          <p:cNvPr id="55" name="Google Shape;55;p4"/>
          <p:cNvSpPr/>
          <p:nvPr/>
        </p:nvSpPr>
        <p:spPr>
          <a:xfrm>
            <a:off x="469265" y="1889125"/>
            <a:ext cx="8465820" cy="132207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9EE256"/>
              </a:buClr>
              <a:buSzPts val="4000"/>
              <a:buFont typeface="Impact"/>
              <a:buNone/>
            </a:pPr>
            <a:r>
              <a:rPr b="0" i="0" lang="en-US" sz="4000" u="none">
                <a:solidFill>
                  <a:srgbClr val="9EE256"/>
                </a:solidFill>
                <a:latin typeface="Impact"/>
                <a:ea typeface="Impact"/>
                <a:cs typeface="Impact"/>
                <a:sym typeface="Impact"/>
              </a:rPr>
              <a:t>IoT Automatic Control System Based on User Command Analysis</a:t>
            </a:r>
            <a:r>
              <a:rPr b="0" i="0" lang="en-US" sz="700" u="none">
                <a:solidFill>
                  <a:srgbClr val="9EE256"/>
                </a:solidFill>
                <a:latin typeface="Impact"/>
                <a:ea typeface="Impact"/>
                <a:cs typeface="Impact"/>
                <a:sym typeface="Impact"/>
              </a:rPr>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13"/>
          <p:cNvPicPr preferRelativeResize="0"/>
          <p:nvPr/>
        </p:nvPicPr>
        <p:blipFill rotWithShape="1">
          <a:blip r:embed="rId3">
            <a:alphaModFix/>
          </a:blip>
          <a:srcRect b="232" l="111" r="-110" t="23638"/>
          <a:stretch/>
        </p:blipFill>
        <p:spPr>
          <a:xfrm>
            <a:off x="-11112" y="0"/>
            <a:ext cx="12203112" cy="6813550"/>
          </a:xfrm>
          <a:prstGeom prst="rect">
            <a:avLst/>
          </a:prstGeom>
          <a:noFill/>
          <a:ln>
            <a:noFill/>
          </a:ln>
        </p:spPr>
      </p:pic>
      <p:sp>
        <p:nvSpPr>
          <p:cNvPr id="238" name="Google Shape;238;p13"/>
          <p:cNvSpPr/>
          <p:nvPr/>
        </p:nvSpPr>
        <p:spPr>
          <a:xfrm>
            <a:off x="13567" y="-129091"/>
            <a:ext cx="12203113" cy="6987092"/>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239" name="Google Shape;239;p13"/>
          <p:cNvSpPr/>
          <p:nvPr/>
        </p:nvSpPr>
        <p:spPr>
          <a:xfrm rot="-5400000">
            <a:off x="6075363" y="741363"/>
            <a:ext cx="6858000" cy="5375275"/>
          </a:xfrm>
          <a:prstGeom prst="triangle">
            <a:avLst>
              <a:gd fmla="val 50000" name="adj"/>
            </a:avLst>
          </a:prstGeom>
          <a:solidFill>
            <a:srgbClr val="60B5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240" name="Google Shape;240;p13"/>
          <p:cNvSpPr/>
          <p:nvPr/>
        </p:nvSpPr>
        <p:spPr>
          <a:xfrm>
            <a:off x="0" y="3068638"/>
            <a:ext cx="7464425" cy="792163"/>
          </a:xfrm>
          <a:prstGeom prst="rect">
            <a:avLst/>
          </a:prstGeom>
          <a:solidFill>
            <a:srgbClr val="60B500"/>
          </a:solidFill>
          <a:ln cap="flat" cmpd="sng" w="25400">
            <a:solidFill>
              <a:srgbClr val="60B5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5400"/>
              <a:buFont typeface="Times New Roman"/>
              <a:buNone/>
            </a:pPr>
            <a:r>
              <a:rPr b="1" i="0" lang="en-US" sz="5400" u="none">
                <a:solidFill>
                  <a:schemeClr val="lt1"/>
                </a:solidFill>
                <a:latin typeface="Times New Roman"/>
                <a:ea typeface="Times New Roman"/>
                <a:cs typeface="Times New Roman"/>
                <a:sym typeface="Times New Roman"/>
              </a:rPr>
              <a:t>System Design</a:t>
            </a:r>
            <a:endParaRPr b="0" i="0" sz="5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id="245" name="Google Shape;245;p14"/>
          <p:cNvPicPr preferRelativeResize="0"/>
          <p:nvPr/>
        </p:nvPicPr>
        <p:blipFill rotWithShape="1">
          <a:blip r:embed="rId3">
            <a:alphaModFix/>
          </a:blip>
          <a:srcRect b="232" l="111" r="-110" t="23638"/>
          <a:stretch/>
        </p:blipFill>
        <p:spPr>
          <a:xfrm>
            <a:off x="-11112" y="0"/>
            <a:ext cx="12203112" cy="6813550"/>
          </a:xfrm>
          <a:prstGeom prst="rect">
            <a:avLst/>
          </a:prstGeom>
          <a:noFill/>
          <a:ln>
            <a:noFill/>
          </a:ln>
        </p:spPr>
      </p:pic>
      <p:sp>
        <p:nvSpPr>
          <p:cNvPr id="246" name="Google Shape;246;p14"/>
          <p:cNvSpPr/>
          <p:nvPr/>
        </p:nvSpPr>
        <p:spPr>
          <a:xfrm>
            <a:off x="-11112" y="0"/>
            <a:ext cx="12203113" cy="6858000"/>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247" name="Google Shape;247;p14"/>
          <p:cNvSpPr txBox="1"/>
          <p:nvPr/>
        </p:nvSpPr>
        <p:spPr>
          <a:xfrm>
            <a:off x="9309100" y="5108575"/>
            <a:ext cx="2335213" cy="185738"/>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445469"/>
              </a:buClr>
              <a:buSzPts val="1200"/>
              <a:buFont typeface="Arial"/>
              <a:buNone/>
            </a:pPr>
            <a:r>
              <a:rPr b="0" i="0" lang="en-US" sz="1200" u="none">
                <a:solidFill>
                  <a:srgbClr val="445469"/>
                </a:solidFill>
                <a:latin typeface="Arial"/>
                <a:ea typeface="Arial"/>
                <a:cs typeface="Arial"/>
                <a:sym typeface="Arial"/>
              </a:rPr>
              <a:t>add your words here</a:t>
            </a:r>
            <a:endParaRPr/>
          </a:p>
        </p:txBody>
      </p:sp>
      <p:pic>
        <p:nvPicPr>
          <p:cNvPr descr="EMB00001a2c2120" id="248" name="Google Shape;248;p14"/>
          <p:cNvPicPr preferRelativeResize="0"/>
          <p:nvPr/>
        </p:nvPicPr>
        <p:blipFill rotWithShape="1">
          <a:blip r:embed="rId4">
            <a:alphaModFix/>
          </a:blip>
          <a:srcRect b="0" l="0" r="0" t="0"/>
          <a:stretch/>
        </p:blipFill>
        <p:spPr>
          <a:xfrm>
            <a:off x="2711624" y="396721"/>
            <a:ext cx="6984776" cy="5073027"/>
          </a:xfrm>
          <a:prstGeom prst="rect">
            <a:avLst/>
          </a:prstGeom>
          <a:noFill/>
          <a:ln>
            <a:noFill/>
          </a:ln>
        </p:spPr>
      </p:pic>
      <p:sp>
        <p:nvSpPr>
          <p:cNvPr id="249" name="Google Shape;249;p14"/>
          <p:cNvSpPr txBox="1"/>
          <p:nvPr/>
        </p:nvSpPr>
        <p:spPr>
          <a:xfrm>
            <a:off x="551384" y="6021288"/>
            <a:ext cx="1164061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800"/>
              <a:buFont typeface="Calibri"/>
              <a:buNone/>
            </a:pPr>
            <a:r>
              <a:rPr b="0" i="0" lang="en-US" sz="1800" u="none">
                <a:solidFill>
                  <a:schemeClr val="lt1"/>
                </a:solidFill>
                <a:latin typeface="Calibri"/>
                <a:ea typeface="Calibri"/>
                <a:cs typeface="Calibri"/>
                <a:sym typeface="Calibri"/>
              </a:rPr>
              <a:t>This Figure shows the configuration of the proposed IoT automatic control system based on user command analysis</a:t>
            </a:r>
            <a:r>
              <a:rPr b="0" i="0" lang="en-US" sz="1800" u="none">
                <a:solidFill>
                  <a:schemeClr val="dk1"/>
                </a:solidFill>
                <a:latin typeface="Calibri"/>
                <a:ea typeface="Calibri"/>
                <a:cs typeface="Calibri"/>
                <a:sym typeface="Calibri"/>
              </a:rPr>
              <a:t>.</a:t>
            </a:r>
            <a:endParaRPr b="0" i="0" sz="1800" u="none">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pic>
        <p:nvPicPr>
          <p:cNvPr id="254" name="Google Shape;254;p15"/>
          <p:cNvPicPr preferRelativeResize="0"/>
          <p:nvPr/>
        </p:nvPicPr>
        <p:blipFill rotWithShape="1">
          <a:blip r:embed="rId3">
            <a:alphaModFix/>
          </a:blip>
          <a:srcRect b="232" l="111" r="-110" t="23638"/>
          <a:stretch/>
        </p:blipFill>
        <p:spPr>
          <a:xfrm>
            <a:off x="-11112" y="0"/>
            <a:ext cx="12203112" cy="6813550"/>
          </a:xfrm>
          <a:prstGeom prst="rect">
            <a:avLst/>
          </a:prstGeom>
          <a:noFill/>
          <a:ln>
            <a:noFill/>
          </a:ln>
        </p:spPr>
      </p:pic>
      <p:sp>
        <p:nvSpPr>
          <p:cNvPr id="255" name="Google Shape;255;p15"/>
          <p:cNvSpPr/>
          <p:nvPr/>
        </p:nvSpPr>
        <p:spPr>
          <a:xfrm>
            <a:off x="-11112" y="-129092"/>
            <a:ext cx="12203113" cy="6987092"/>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pic>
        <p:nvPicPr>
          <p:cNvPr descr="EMB00001a2c2129" id="256" name="Google Shape;256;p15"/>
          <p:cNvPicPr preferRelativeResize="0"/>
          <p:nvPr/>
        </p:nvPicPr>
        <p:blipFill rotWithShape="1">
          <a:blip r:embed="rId4">
            <a:alphaModFix/>
          </a:blip>
          <a:srcRect b="0" l="0" r="0" t="0"/>
          <a:stretch/>
        </p:blipFill>
        <p:spPr>
          <a:xfrm>
            <a:off x="1948463" y="143975"/>
            <a:ext cx="7387897" cy="4617573"/>
          </a:xfrm>
          <a:prstGeom prst="rect">
            <a:avLst/>
          </a:prstGeom>
          <a:noFill/>
          <a:ln>
            <a:noFill/>
          </a:ln>
        </p:spPr>
      </p:pic>
      <p:sp>
        <p:nvSpPr>
          <p:cNvPr id="257" name="Google Shape;257;p15"/>
          <p:cNvSpPr txBox="1"/>
          <p:nvPr/>
        </p:nvSpPr>
        <p:spPr>
          <a:xfrm>
            <a:off x="3791744" y="5517232"/>
            <a:ext cx="482453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800"/>
              <a:buFont typeface="Times New Roman"/>
              <a:buNone/>
            </a:pPr>
            <a:r>
              <a:rPr b="0" i="0" lang="en-US" sz="1800" u="none">
                <a:solidFill>
                  <a:schemeClr val="lt1"/>
                </a:solidFill>
                <a:latin typeface="Times New Roman"/>
                <a:ea typeface="Times New Roman"/>
                <a:cs typeface="Times New Roman"/>
                <a:sym typeface="Times New Roman"/>
              </a:rPr>
              <a:t>Automation Control System Architecture</a:t>
            </a:r>
            <a:endParaRPr b="0" i="0" sz="1800" u="none">
              <a:solidFill>
                <a:schemeClr val="lt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16"/>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sz="4800">
                <a:solidFill>
                  <a:schemeClr val="dk2"/>
                </a:solidFill>
                <a:latin typeface="Times New Roman"/>
                <a:ea typeface="Times New Roman"/>
                <a:cs typeface="Times New Roman"/>
                <a:sym typeface="Times New Roman"/>
              </a:rPr>
              <a:t>User Command Analysis Algorithm</a:t>
            </a:r>
            <a:endParaRPr sz="9600">
              <a:solidFill>
                <a:schemeClr val="dk2"/>
              </a:solidFill>
            </a:endParaRPr>
          </a:p>
        </p:txBody>
      </p:sp>
      <p:pic>
        <p:nvPicPr>
          <p:cNvPr descr="EMB00001a2c2133" id="263" name="Google Shape;263;p16"/>
          <p:cNvPicPr preferRelativeResize="0"/>
          <p:nvPr>
            <p:ph idx="1" type="body"/>
          </p:nvPr>
        </p:nvPicPr>
        <p:blipFill rotWithShape="1">
          <a:blip r:embed="rId3">
            <a:alphaModFix/>
          </a:blip>
          <a:srcRect b="0" l="0" r="0" t="0"/>
          <a:stretch/>
        </p:blipFill>
        <p:spPr>
          <a:xfrm>
            <a:off x="5177632" y="1600200"/>
            <a:ext cx="1836735" cy="452596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17"/>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sz="4400">
                <a:solidFill>
                  <a:schemeClr val="dk2"/>
                </a:solidFill>
                <a:latin typeface="Times New Roman"/>
                <a:ea typeface="Times New Roman"/>
                <a:cs typeface="Times New Roman"/>
                <a:sym typeface="Times New Roman"/>
              </a:rPr>
              <a:t>SYSTEM IMPLEMENTATION</a:t>
            </a:r>
            <a:br>
              <a:rPr b="1" lang="en-US" sz="4400">
                <a:solidFill>
                  <a:schemeClr val="dk2"/>
                </a:solidFill>
                <a:latin typeface="Times New Roman"/>
                <a:ea typeface="Times New Roman"/>
                <a:cs typeface="Times New Roman"/>
                <a:sym typeface="Times New Roman"/>
              </a:rPr>
            </a:br>
            <a:endParaRPr>
              <a:solidFill>
                <a:schemeClr val="dk2"/>
              </a:solidFill>
            </a:endParaRPr>
          </a:p>
        </p:txBody>
      </p:sp>
      <p:sp>
        <p:nvSpPr>
          <p:cNvPr id="269" name="Google Shape;269;p17"/>
          <p:cNvSpPr txBox="1"/>
          <p:nvPr>
            <p:ph idx="1" type="body"/>
          </p:nvPr>
        </p:nvSpPr>
        <p:spPr>
          <a:xfrm>
            <a:off x="609600" y="908720"/>
            <a:ext cx="4766320" cy="5832648"/>
          </a:xfrm>
          <a:prstGeom prst="rect">
            <a:avLst/>
          </a:prstGeom>
          <a:noFill/>
          <a:ln>
            <a:noFill/>
          </a:ln>
        </p:spPr>
        <p:txBody>
          <a:bodyPr anchorCtr="0" anchor="t" bIns="45700" lIns="91425" spcFirstLastPara="1" rIns="91425" wrap="square" tIns="45700">
            <a:noAutofit/>
          </a:bodyPr>
          <a:lstStyle/>
          <a:p>
            <a:pPr indent="-63500" lvl="0" marL="63500" marR="221615" rtl="0" algn="just">
              <a:spcBef>
                <a:spcPts val="0"/>
              </a:spcBef>
              <a:spcAft>
                <a:spcPts val="0"/>
              </a:spcAft>
              <a:buClr>
                <a:schemeClr val="lt1"/>
              </a:buClr>
              <a:buSzPts val="2400"/>
              <a:buChar char="•"/>
            </a:pPr>
            <a:r>
              <a:rPr lang="en-US" sz="2400">
                <a:solidFill>
                  <a:schemeClr val="lt1"/>
                </a:solidFill>
                <a:latin typeface="Times New Roman"/>
                <a:ea typeface="Times New Roman"/>
                <a:cs typeface="Times New Roman"/>
                <a:sym typeface="Times New Roman"/>
              </a:rPr>
              <a:t>The proposed system utilizes the application to collect user commands and monitor the status of the device. It can also provide the user with visualized information or change the operating mode. The user can change the status of the device by using the remote control function and can check the status of the devices by utilizing the monitoring function. You can also check the data measured by sensors in the home and check the usage of the devices in a graph. </a:t>
            </a:r>
            <a:endParaRPr sz="2400"/>
          </a:p>
        </p:txBody>
      </p:sp>
      <p:pic>
        <p:nvPicPr>
          <p:cNvPr descr="EMB00001a2c2151" id="270" name="Google Shape;270;p17"/>
          <p:cNvPicPr preferRelativeResize="0"/>
          <p:nvPr/>
        </p:nvPicPr>
        <p:blipFill rotWithShape="1">
          <a:blip r:embed="rId3">
            <a:alphaModFix/>
          </a:blip>
          <a:srcRect b="0" l="0" r="0" t="0"/>
          <a:stretch/>
        </p:blipFill>
        <p:spPr>
          <a:xfrm>
            <a:off x="5591944" y="1050056"/>
            <a:ext cx="3240360" cy="521802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18"/>
          <p:cNvSpPr txBox="1"/>
          <p:nvPr>
            <p:ph type="title"/>
          </p:nvPr>
        </p:nvSpPr>
        <p:spPr>
          <a:xfrm>
            <a:off x="128600" y="85725"/>
            <a:ext cx="12063300" cy="6343800"/>
          </a:xfrm>
          <a:prstGeom prst="rect">
            <a:avLst/>
          </a:prstGeom>
          <a:solidFill>
            <a:srgbClr val="1A1A1A"/>
          </a:solidFill>
        </p:spPr>
        <p:txBody>
          <a:bodyPr anchorCtr="0" anchor="ctr" bIns="45700" lIns="91425" spcFirstLastPara="1" rIns="91425" wrap="square" tIns="45700">
            <a:noAutofit/>
          </a:bodyPr>
          <a:lstStyle/>
          <a:p>
            <a:pPr indent="0" lvl="0" marL="0" rtl="0" algn="ctr">
              <a:spcBef>
                <a:spcPts val="0"/>
              </a:spcBef>
              <a:spcAft>
                <a:spcPts val="0"/>
              </a:spcAft>
              <a:buNone/>
            </a:pPr>
            <a:r>
              <a:t/>
            </a:r>
            <a:endParaRPr>
              <a:solidFill>
                <a:schemeClr val="lt1"/>
              </a:solidFill>
            </a:endParaRPr>
          </a:p>
        </p:txBody>
      </p:sp>
      <p:sp>
        <p:nvSpPr>
          <p:cNvPr id="277" name="Google Shape;277;p18"/>
          <p:cNvSpPr txBox="1"/>
          <p:nvPr>
            <p:ph idx="1" type="body"/>
          </p:nvPr>
        </p:nvSpPr>
        <p:spPr>
          <a:xfrm>
            <a:off x="3714750" y="200025"/>
            <a:ext cx="3657600" cy="125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lang="en-US">
                <a:solidFill>
                  <a:schemeClr val="lt1"/>
                </a:solidFill>
              </a:rPr>
              <a:t> </a:t>
            </a:r>
            <a:r>
              <a:rPr lang="en-US" sz="3400">
                <a:solidFill>
                  <a:schemeClr val="lt1"/>
                </a:solidFill>
              </a:rPr>
              <a:t> </a:t>
            </a:r>
            <a:r>
              <a:rPr lang="en-US" sz="4100">
                <a:solidFill>
                  <a:schemeClr val="lt1"/>
                </a:solidFill>
              </a:rPr>
              <a:t>SCREENSHOT</a:t>
            </a:r>
            <a:r>
              <a:rPr lang="en-US" sz="3900">
                <a:solidFill>
                  <a:schemeClr val="lt1"/>
                </a:solidFill>
              </a:rPr>
              <a:t>S</a:t>
            </a:r>
            <a:endParaRPr sz="3900">
              <a:solidFill>
                <a:schemeClr val="lt1"/>
              </a:solidFill>
            </a:endParaRPr>
          </a:p>
        </p:txBody>
      </p:sp>
      <p:pic>
        <p:nvPicPr>
          <p:cNvPr id="278" name="Google Shape;278;p18"/>
          <p:cNvPicPr preferRelativeResize="0"/>
          <p:nvPr/>
        </p:nvPicPr>
        <p:blipFill>
          <a:blip r:embed="rId3">
            <a:alphaModFix/>
          </a:blip>
          <a:stretch>
            <a:fillRect/>
          </a:stretch>
        </p:blipFill>
        <p:spPr>
          <a:xfrm>
            <a:off x="271450" y="845775"/>
            <a:ext cx="3871924" cy="5583748"/>
          </a:xfrm>
          <a:prstGeom prst="rect">
            <a:avLst/>
          </a:prstGeom>
          <a:noFill/>
          <a:ln>
            <a:noFill/>
          </a:ln>
        </p:spPr>
      </p:pic>
      <p:pic>
        <p:nvPicPr>
          <p:cNvPr id="279" name="Google Shape;279;p18"/>
          <p:cNvPicPr preferRelativeResize="0"/>
          <p:nvPr/>
        </p:nvPicPr>
        <p:blipFill>
          <a:blip r:embed="rId4">
            <a:alphaModFix/>
          </a:blip>
          <a:stretch>
            <a:fillRect/>
          </a:stretch>
        </p:blipFill>
        <p:spPr>
          <a:xfrm>
            <a:off x="8055280" y="419275"/>
            <a:ext cx="3789070" cy="601025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9"/>
          <p:cNvSpPr/>
          <p:nvPr/>
        </p:nvSpPr>
        <p:spPr>
          <a:xfrm>
            <a:off x="-11112" y="0"/>
            <a:ext cx="12203113" cy="6858000"/>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285" name="Google Shape;285;p19"/>
          <p:cNvSpPr/>
          <p:nvPr/>
        </p:nvSpPr>
        <p:spPr>
          <a:xfrm rot="-5400000">
            <a:off x="7063581" y="1729581"/>
            <a:ext cx="6824663" cy="3432175"/>
          </a:xfrm>
          <a:prstGeom prst="triangle">
            <a:avLst>
              <a:gd fmla="val 50000" name="adj"/>
            </a:avLst>
          </a:prstGeom>
          <a:solidFill>
            <a:srgbClr val="60B5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286" name="Google Shape;286;p19"/>
          <p:cNvSpPr txBox="1"/>
          <p:nvPr/>
        </p:nvSpPr>
        <p:spPr>
          <a:xfrm>
            <a:off x="4367809" y="2905010"/>
            <a:ext cx="3691930" cy="10156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6000"/>
              <a:buFont typeface="Microsoft YaHei"/>
              <a:buNone/>
            </a:pPr>
            <a:r>
              <a:rPr b="1" i="0" lang="en-US" sz="6000" u="none">
                <a:solidFill>
                  <a:schemeClr val="lt1"/>
                </a:solidFill>
                <a:latin typeface="Microsoft YaHei"/>
                <a:ea typeface="Microsoft YaHei"/>
                <a:cs typeface="Microsoft YaHei"/>
                <a:sym typeface="Microsoft YaHei"/>
              </a:rPr>
              <a:t>THANKS</a:t>
            </a:r>
            <a:endParaRPr b="1" i="0" sz="6000" u="none">
              <a:solidFill>
                <a:schemeClr val="lt1"/>
              </a:solidFill>
              <a:latin typeface="Microsoft YaHei"/>
              <a:ea typeface="Microsoft YaHei"/>
              <a:cs typeface="Microsoft YaHei"/>
              <a:sym typeface="Microsoft YaHei"/>
            </a:endParaRPr>
          </a:p>
        </p:txBody>
      </p:sp>
      <p:sp>
        <p:nvSpPr>
          <p:cNvPr id="287" name="Google Shape;287;p19"/>
          <p:cNvSpPr/>
          <p:nvPr/>
        </p:nvSpPr>
        <p:spPr>
          <a:xfrm flipH="1" rot="10800000">
            <a:off x="2820988" y="4032250"/>
            <a:ext cx="1839913" cy="46038"/>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400"/>
              <a:buFont typeface="Calibri"/>
              <a:buNone/>
            </a:pPr>
            <a:r>
              <a:t/>
            </a:r>
            <a:endParaRPr b="0" i="0" sz="2400" u="none" cap="none" strike="noStrike">
              <a:solidFill>
                <a:schemeClr val="lt1"/>
              </a:solidFill>
              <a:latin typeface="Calibri"/>
              <a:ea typeface="Calibri"/>
              <a:cs typeface="Calibri"/>
              <a:sym typeface="Calibri"/>
            </a:endParaRPr>
          </a:p>
        </p:txBody>
      </p:sp>
      <p:sp>
        <p:nvSpPr>
          <p:cNvPr id="288" name="Google Shape;288;p19"/>
          <p:cNvSpPr/>
          <p:nvPr/>
        </p:nvSpPr>
        <p:spPr>
          <a:xfrm flipH="1" rot="10800000">
            <a:off x="7559675" y="4032250"/>
            <a:ext cx="1838325" cy="46038"/>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400"/>
              <a:buFont typeface="Calibri"/>
              <a:buNone/>
            </a:pPr>
            <a:r>
              <a:t/>
            </a:r>
            <a:endParaRPr b="0" i="0" sz="2400" u="none" cap="none" strike="noStrike">
              <a:solidFill>
                <a:schemeClr val="lt1"/>
              </a:solidFill>
              <a:latin typeface="Calibri"/>
              <a:ea typeface="Calibri"/>
              <a:cs typeface="Calibri"/>
              <a:sym typeface="Calibri"/>
            </a:endParaRPr>
          </a:p>
        </p:txBody>
      </p:sp>
      <p:sp>
        <p:nvSpPr>
          <p:cNvPr id="289" name="Google Shape;289;p19"/>
          <p:cNvSpPr/>
          <p:nvPr/>
        </p:nvSpPr>
        <p:spPr>
          <a:xfrm>
            <a:off x="5401868" y="3813172"/>
            <a:ext cx="309880" cy="198503"/>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700"/>
              <a:buFont typeface="Calibri"/>
              <a:buNone/>
            </a:pPr>
            <a:r>
              <a:t/>
            </a:r>
            <a:endParaRPr b="0" i="0" sz="700" u="none">
              <a:solidFill>
                <a:schemeClr val="lt1"/>
              </a:solidFill>
              <a:latin typeface="Impact"/>
              <a:ea typeface="Impact"/>
              <a:cs typeface="Impact"/>
              <a:sym typeface="Impac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9" name="Shape 59"/>
        <p:cNvGrpSpPr/>
        <p:nvPr/>
      </p:nvGrpSpPr>
      <p:grpSpPr>
        <a:xfrm>
          <a:off x="0" y="0"/>
          <a:ext cx="0" cy="0"/>
          <a:chOff x="0" y="0"/>
          <a:chExt cx="0" cy="0"/>
        </a:xfrm>
      </p:grpSpPr>
      <p:sp>
        <p:nvSpPr>
          <p:cNvPr id="60" name="Google Shape;60;p5"/>
          <p:cNvSpPr/>
          <p:nvPr/>
        </p:nvSpPr>
        <p:spPr>
          <a:xfrm rot="-5400000">
            <a:off x="7063581" y="1729581"/>
            <a:ext cx="6824663" cy="3432175"/>
          </a:xfrm>
          <a:prstGeom prst="triangle">
            <a:avLst>
              <a:gd fmla="val 50000" name="adj"/>
            </a:avLst>
          </a:prstGeom>
          <a:solidFill>
            <a:srgbClr val="60B5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61" name="Google Shape;61;p5"/>
          <p:cNvSpPr/>
          <p:nvPr/>
        </p:nvSpPr>
        <p:spPr>
          <a:xfrm rot="10800000">
            <a:off x="5373688" y="12700"/>
            <a:ext cx="6818313" cy="3467100"/>
          </a:xfrm>
          <a:prstGeom prst="triangle">
            <a:avLst>
              <a:gd fmla="val 50000" name="adj"/>
            </a:avLst>
          </a:prstGeom>
          <a:solidFill>
            <a:srgbClr val="7F7F7F">
              <a:alpha val="4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62" name="Google Shape;62;p5"/>
          <p:cNvSpPr/>
          <p:nvPr/>
        </p:nvSpPr>
        <p:spPr>
          <a:xfrm flipH="1">
            <a:off x="5373688" y="3395663"/>
            <a:ext cx="6818313" cy="3467100"/>
          </a:xfrm>
          <a:prstGeom prst="triangle">
            <a:avLst>
              <a:gd fmla="val 50000" name="adj"/>
            </a:avLst>
          </a:prstGeom>
          <a:solidFill>
            <a:srgbClr val="7F7F7F">
              <a:alpha val="4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63" name="Google Shape;63;p5"/>
          <p:cNvSpPr txBox="1"/>
          <p:nvPr/>
        </p:nvSpPr>
        <p:spPr>
          <a:xfrm>
            <a:off x="1049338" y="1100138"/>
            <a:ext cx="2492375" cy="6461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60B500"/>
              </a:buClr>
              <a:buSzPts val="3600"/>
              <a:buFont typeface="Microsoft YaHei"/>
              <a:buNone/>
            </a:pPr>
            <a:r>
              <a:rPr b="1" i="0" lang="en-US" sz="3600" u="none">
                <a:solidFill>
                  <a:srgbClr val="60B500"/>
                </a:solidFill>
                <a:latin typeface="Microsoft YaHei"/>
                <a:ea typeface="Microsoft YaHei"/>
                <a:cs typeface="Microsoft YaHei"/>
                <a:sym typeface="Microsoft YaHei"/>
              </a:rPr>
              <a:t>CONTENT</a:t>
            </a:r>
            <a:endParaRPr b="1" i="0" sz="4000" u="none">
              <a:solidFill>
                <a:srgbClr val="60B500"/>
              </a:solidFill>
              <a:latin typeface="Microsoft YaHei"/>
              <a:ea typeface="Microsoft YaHei"/>
              <a:cs typeface="Microsoft YaHei"/>
              <a:sym typeface="Microsoft YaHei"/>
            </a:endParaRPr>
          </a:p>
        </p:txBody>
      </p:sp>
      <p:sp>
        <p:nvSpPr>
          <p:cNvPr id="64" name="Google Shape;64;p5"/>
          <p:cNvSpPr/>
          <p:nvPr/>
        </p:nvSpPr>
        <p:spPr>
          <a:xfrm>
            <a:off x="4205288" y="0"/>
            <a:ext cx="49213" cy="1579563"/>
          </a:xfrm>
          <a:prstGeom prst="rect">
            <a:avLst/>
          </a:prstGeom>
          <a:solidFill>
            <a:srgbClr val="FDFDFD"/>
          </a:solidFill>
          <a:ln cap="flat" cmpd="sng" w="25400">
            <a:solidFill>
              <a:srgbClr val="FDFDF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65" name="Google Shape;65;p5"/>
          <p:cNvSpPr/>
          <p:nvPr/>
        </p:nvSpPr>
        <p:spPr>
          <a:xfrm flipH="1">
            <a:off x="439738" y="1231900"/>
            <a:ext cx="44450" cy="5626100"/>
          </a:xfrm>
          <a:prstGeom prst="rect">
            <a:avLst/>
          </a:prstGeom>
          <a:solidFill>
            <a:srgbClr val="FDFDFD"/>
          </a:solidFill>
          <a:ln cap="flat" cmpd="sng" w="25400">
            <a:solidFill>
              <a:srgbClr val="FDFDF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66" name="Google Shape;66;p5"/>
          <p:cNvSpPr txBox="1"/>
          <p:nvPr/>
        </p:nvSpPr>
        <p:spPr>
          <a:xfrm>
            <a:off x="1699260" y="1908175"/>
            <a:ext cx="4250055" cy="4603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2400"/>
              <a:buFont typeface="Microsoft YaHei"/>
              <a:buNone/>
            </a:pPr>
            <a:r>
              <a:rPr b="1" i="0" lang="en-US" sz="2400" u="none">
                <a:solidFill>
                  <a:schemeClr val="lt1"/>
                </a:solidFill>
                <a:latin typeface="Microsoft YaHei"/>
                <a:ea typeface="Microsoft YaHei"/>
                <a:cs typeface="Microsoft YaHei"/>
                <a:sym typeface="Microsoft YaHei"/>
              </a:rPr>
              <a:t>A. Relevance of topic</a:t>
            </a:r>
            <a:endParaRPr/>
          </a:p>
        </p:txBody>
      </p:sp>
      <p:sp>
        <p:nvSpPr>
          <p:cNvPr id="67" name="Google Shape;67;p5"/>
          <p:cNvSpPr txBox="1"/>
          <p:nvPr/>
        </p:nvSpPr>
        <p:spPr>
          <a:xfrm>
            <a:off x="1677670" y="2548890"/>
            <a:ext cx="5344160" cy="4603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2400"/>
              <a:buFont typeface="Microsoft YaHei"/>
              <a:buNone/>
            </a:pPr>
            <a:r>
              <a:rPr b="1" i="0" lang="en-US" sz="2400" u="none">
                <a:solidFill>
                  <a:schemeClr val="lt1"/>
                </a:solidFill>
                <a:latin typeface="Microsoft YaHei"/>
                <a:ea typeface="Microsoft YaHei"/>
                <a:cs typeface="Microsoft YaHei"/>
                <a:sym typeface="Microsoft YaHei"/>
              </a:rPr>
              <a:t>B.A Description of the Project</a:t>
            </a:r>
            <a:endParaRPr/>
          </a:p>
        </p:txBody>
      </p:sp>
      <p:sp>
        <p:nvSpPr>
          <p:cNvPr id="68" name="Google Shape;68;p5"/>
          <p:cNvSpPr txBox="1"/>
          <p:nvPr/>
        </p:nvSpPr>
        <p:spPr>
          <a:xfrm>
            <a:off x="1709190" y="3074363"/>
            <a:ext cx="5110480" cy="4603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2400"/>
              <a:buFont typeface="Microsoft YaHei"/>
              <a:buNone/>
            </a:pPr>
            <a:r>
              <a:rPr b="1" i="0" lang="en-US" sz="2400" u="none">
                <a:solidFill>
                  <a:schemeClr val="lt1"/>
                </a:solidFill>
                <a:latin typeface="Microsoft YaHei"/>
                <a:ea typeface="Microsoft YaHei"/>
                <a:cs typeface="Microsoft YaHei"/>
                <a:sym typeface="Microsoft YaHei"/>
              </a:rPr>
              <a:t>C. Objectives of the Study</a:t>
            </a:r>
            <a:endParaRPr/>
          </a:p>
        </p:txBody>
      </p:sp>
      <p:sp>
        <p:nvSpPr>
          <p:cNvPr id="69" name="Google Shape;69;p5"/>
          <p:cNvSpPr txBox="1"/>
          <p:nvPr/>
        </p:nvSpPr>
        <p:spPr>
          <a:xfrm>
            <a:off x="1677670" y="3612515"/>
            <a:ext cx="71883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2400"/>
              <a:buFont typeface="Microsoft YaHei"/>
              <a:buNone/>
            </a:pPr>
            <a:r>
              <a:rPr b="1" i="0" lang="en-US" sz="2400" u="none">
                <a:solidFill>
                  <a:schemeClr val="lt1"/>
                </a:solidFill>
                <a:latin typeface="Microsoft YaHei"/>
                <a:ea typeface="Microsoft YaHei"/>
                <a:cs typeface="Microsoft YaHei"/>
                <a:sym typeface="Microsoft YaHei"/>
              </a:rPr>
              <a:t>D.  Existing System and Proposed System</a:t>
            </a:r>
            <a:endParaRPr/>
          </a:p>
          <a:p>
            <a:pPr indent="0" lvl="0" marL="0" marR="0" rtl="0" algn="l">
              <a:lnSpc>
                <a:spcPct val="100000"/>
              </a:lnSpc>
              <a:spcBef>
                <a:spcPts val="0"/>
              </a:spcBef>
              <a:spcAft>
                <a:spcPts val="0"/>
              </a:spcAft>
              <a:buClr>
                <a:schemeClr val="dk1"/>
              </a:buClr>
              <a:buSzPts val="2400"/>
              <a:buFont typeface="Calibri"/>
              <a:buNone/>
            </a:pPr>
            <a:r>
              <a:t/>
            </a:r>
            <a:endParaRPr b="1" i="0" sz="2400" u="none">
              <a:solidFill>
                <a:schemeClr val="lt1"/>
              </a:solidFill>
              <a:latin typeface="Microsoft YaHei"/>
              <a:ea typeface="Microsoft YaHei"/>
              <a:cs typeface="Microsoft YaHei"/>
              <a:sym typeface="Microsoft YaHei"/>
            </a:endParaRPr>
          </a:p>
          <a:p>
            <a:pPr indent="0" lvl="0" marL="0" marR="0" rtl="0" algn="l">
              <a:lnSpc>
                <a:spcPct val="100000"/>
              </a:lnSpc>
              <a:spcBef>
                <a:spcPts val="0"/>
              </a:spcBef>
              <a:spcAft>
                <a:spcPts val="0"/>
              </a:spcAft>
              <a:buClr>
                <a:schemeClr val="lt1"/>
              </a:buClr>
              <a:buSzPts val="2400"/>
              <a:buFont typeface="Microsoft YaHei"/>
              <a:buNone/>
            </a:pPr>
            <a:r>
              <a:rPr b="1" lang="en-US" sz="2400">
                <a:solidFill>
                  <a:schemeClr val="lt1"/>
                </a:solidFill>
                <a:latin typeface="Microsoft YaHei"/>
                <a:ea typeface="Microsoft YaHei"/>
                <a:cs typeface="Microsoft YaHei"/>
                <a:sym typeface="Microsoft YaHei"/>
              </a:rPr>
              <a:t>E</a:t>
            </a:r>
            <a:r>
              <a:rPr b="1" i="0" lang="en-US" sz="2400" u="none">
                <a:solidFill>
                  <a:schemeClr val="lt1"/>
                </a:solidFill>
                <a:latin typeface="Microsoft YaHei"/>
                <a:ea typeface="Microsoft YaHei"/>
                <a:cs typeface="Microsoft YaHei"/>
                <a:sym typeface="Microsoft YaHei"/>
              </a:rPr>
              <a:t>.</a:t>
            </a:r>
            <a:r>
              <a:rPr b="1" lang="en-US" sz="2400">
                <a:solidFill>
                  <a:schemeClr val="lt1"/>
                </a:solidFill>
                <a:latin typeface="Microsoft YaHei"/>
                <a:ea typeface="Microsoft YaHei"/>
                <a:cs typeface="Microsoft YaHei"/>
                <a:sym typeface="Microsoft YaHei"/>
              </a:rPr>
              <a:t>Screenshots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6"/>
          <p:cNvSpPr/>
          <p:nvPr/>
        </p:nvSpPr>
        <p:spPr>
          <a:xfrm>
            <a:off x="-317" y="0"/>
            <a:ext cx="12203113" cy="6904038"/>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75" name="Google Shape;75;p6"/>
          <p:cNvSpPr/>
          <p:nvPr/>
        </p:nvSpPr>
        <p:spPr>
          <a:xfrm rot="-5400000">
            <a:off x="6075363" y="741363"/>
            <a:ext cx="6858000" cy="5375275"/>
          </a:xfrm>
          <a:prstGeom prst="triangle">
            <a:avLst>
              <a:gd fmla="val 50000" name="adj"/>
            </a:avLst>
          </a:prstGeom>
          <a:solidFill>
            <a:srgbClr val="60B5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76" name="Google Shape;76;p6"/>
          <p:cNvSpPr txBox="1"/>
          <p:nvPr/>
        </p:nvSpPr>
        <p:spPr>
          <a:xfrm>
            <a:off x="281940" y="320675"/>
            <a:ext cx="9040495" cy="470789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2400"/>
              <a:buFont typeface="Arial"/>
              <a:buNone/>
            </a:pPr>
            <a:r>
              <a:rPr b="0" i="0" lang="en-US" sz="2400" u="none">
                <a:solidFill>
                  <a:schemeClr val="lt1"/>
                </a:solidFill>
                <a:latin typeface="Times New Roman"/>
                <a:ea typeface="Times New Roman"/>
                <a:cs typeface="Times New Roman"/>
                <a:sym typeface="Times New Roman"/>
              </a:rPr>
              <a:t>Relevance of topic</a:t>
            </a:r>
            <a:endParaRPr/>
          </a:p>
          <a:p>
            <a:pPr indent="0" lvl="0" marL="0" marR="0" rtl="0" algn="l">
              <a:lnSpc>
                <a:spcPct val="100000"/>
              </a:lnSpc>
              <a:spcBef>
                <a:spcPts val="0"/>
              </a:spcBef>
              <a:spcAft>
                <a:spcPts val="0"/>
              </a:spcAft>
              <a:buClr>
                <a:schemeClr val="dk1"/>
              </a:buClr>
              <a:buSzPts val="2400"/>
              <a:buFont typeface="Arial"/>
              <a:buNone/>
            </a:pPr>
            <a:r>
              <a:t/>
            </a:r>
            <a:endParaRPr b="0" i="0" sz="2400" u="none">
              <a:solidFill>
                <a:schemeClr val="lt1"/>
              </a:solidFill>
              <a:latin typeface="Times New Roman"/>
              <a:ea typeface="Times New Roman"/>
              <a:cs typeface="Times New Roman"/>
              <a:sym typeface="Times New Roman"/>
            </a:endParaRPr>
          </a:p>
          <a:p>
            <a:pPr indent="-285750" lvl="0" marL="285750" marR="0" rtl="0" algn="l">
              <a:lnSpc>
                <a:spcPct val="100000"/>
              </a:lnSpc>
              <a:spcBef>
                <a:spcPts val="0"/>
              </a:spcBef>
              <a:spcAft>
                <a:spcPts val="0"/>
              </a:spcAft>
              <a:buClr>
                <a:schemeClr val="lt1"/>
              </a:buClr>
              <a:buSzPts val="1800"/>
              <a:buFont typeface="Arial"/>
              <a:buChar char="•"/>
            </a:pPr>
            <a:r>
              <a:rPr b="0" i="0" lang="en-US" sz="1800" u="none">
                <a:solidFill>
                  <a:schemeClr val="lt1"/>
                </a:solidFill>
                <a:latin typeface="Calibri"/>
                <a:ea typeface="Calibri"/>
                <a:cs typeface="Calibri"/>
                <a:sym typeface="Calibri"/>
              </a:rPr>
              <a:t>The data generated by objects and people included in the IoT network is increasing exponentially, and there are requirements to be solved by IoT systems such as real-time processing capability and accurate semantic information.</a:t>
            </a:r>
            <a:endParaRPr/>
          </a:p>
          <a:p>
            <a:pPr indent="-171450" lvl="0" marL="285750" marR="0" rtl="0" algn="l">
              <a:lnSpc>
                <a:spcPct val="100000"/>
              </a:lnSpc>
              <a:spcBef>
                <a:spcPts val="0"/>
              </a:spcBef>
              <a:spcAft>
                <a:spcPts val="0"/>
              </a:spcAft>
              <a:buClr>
                <a:schemeClr val="dk1"/>
              </a:buClr>
              <a:buSzPts val="1800"/>
              <a:buFont typeface="Arial"/>
              <a:buNone/>
            </a:pPr>
            <a:r>
              <a:t/>
            </a:r>
            <a:endParaRPr b="0" i="0" sz="1800" u="none">
              <a:solidFill>
                <a:schemeClr val="lt1"/>
              </a:solidFill>
              <a:latin typeface="Calibri"/>
              <a:ea typeface="Calibri"/>
              <a:cs typeface="Calibri"/>
              <a:sym typeface="Calibri"/>
            </a:endParaRPr>
          </a:p>
          <a:p>
            <a:pPr indent="-285750" lvl="0" marL="285750" marR="0" rtl="0" algn="l">
              <a:lnSpc>
                <a:spcPct val="100000"/>
              </a:lnSpc>
              <a:spcBef>
                <a:spcPts val="0"/>
              </a:spcBef>
              <a:spcAft>
                <a:spcPts val="0"/>
              </a:spcAft>
              <a:buClr>
                <a:schemeClr val="lt1"/>
              </a:buClr>
              <a:buSzPts val="1800"/>
              <a:buFont typeface="Arial"/>
              <a:buChar char="•"/>
            </a:pPr>
            <a:r>
              <a:rPr b="0" i="0" lang="en-US" sz="1800" u="none">
                <a:solidFill>
                  <a:schemeClr val="lt1"/>
                </a:solidFill>
                <a:latin typeface="Calibri"/>
                <a:ea typeface="Calibri"/>
                <a:cs typeface="Calibri"/>
                <a:sym typeface="Calibri"/>
              </a:rPr>
              <a:t>Existing IoT systems are transmit data measured through a sensor to a server, load it in a database, and extract and  provide data according to the user's request. Such a  system operates the  device through a threshold  value in  the  server, but  does  not consider  the  characteristics of  the  user, and  thus the  device operates even when the user does not want it .</a:t>
            </a:r>
            <a:endParaRPr/>
          </a:p>
          <a:p>
            <a:pPr indent="-171450" lvl="0" marL="285750" marR="0" rtl="0" algn="l">
              <a:lnSpc>
                <a:spcPct val="100000"/>
              </a:lnSpc>
              <a:spcBef>
                <a:spcPts val="0"/>
              </a:spcBef>
              <a:spcAft>
                <a:spcPts val="0"/>
              </a:spcAft>
              <a:buClr>
                <a:schemeClr val="dk1"/>
              </a:buClr>
              <a:buSzPts val="1800"/>
              <a:buFont typeface="Arial"/>
              <a:buNone/>
            </a:pPr>
            <a:r>
              <a:t/>
            </a:r>
            <a:endParaRPr b="0" i="0" sz="1800" u="none">
              <a:solidFill>
                <a:schemeClr val="lt1"/>
              </a:solidFill>
              <a:latin typeface="Calibri"/>
              <a:ea typeface="Calibri"/>
              <a:cs typeface="Calibri"/>
              <a:sym typeface="Calibri"/>
            </a:endParaRPr>
          </a:p>
          <a:p>
            <a:pPr indent="-285750" lvl="0" marL="285750" marR="0" rtl="0" algn="l">
              <a:lnSpc>
                <a:spcPct val="100000"/>
              </a:lnSpc>
              <a:spcBef>
                <a:spcPts val="0"/>
              </a:spcBef>
              <a:spcAft>
                <a:spcPts val="0"/>
              </a:spcAft>
              <a:buClr>
                <a:schemeClr val="lt1"/>
              </a:buClr>
              <a:buSzPts val="1800"/>
              <a:buFont typeface="Arial"/>
              <a:buChar char="•"/>
            </a:pPr>
            <a:r>
              <a:rPr b="0" i="0" lang="en-US" sz="1800" u="none">
                <a:solidFill>
                  <a:schemeClr val="lt1"/>
                </a:solidFill>
                <a:latin typeface="Calibri"/>
                <a:ea typeface="Calibri"/>
                <a:cs typeface="Calibri"/>
                <a:sym typeface="Calibri"/>
              </a:rPr>
              <a:t>In  order  to solve  this  problem, This project, when  the  user remotely  controls  the  device,  the command is collected and the existing threshold value and analysis are performed to set the threshold value suitable for the user. Also, threshold are loaded into  the database and provided to the user application.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7"/>
          <p:cNvPicPr preferRelativeResize="0"/>
          <p:nvPr/>
        </p:nvPicPr>
        <p:blipFill rotWithShape="1">
          <a:blip r:embed="rId3">
            <a:alphaModFix/>
          </a:blip>
          <a:srcRect b="232" l="111" r="-110" t="23638"/>
          <a:stretch/>
        </p:blipFill>
        <p:spPr>
          <a:xfrm>
            <a:off x="-11112" y="0"/>
            <a:ext cx="12203112" cy="6858000"/>
          </a:xfrm>
          <a:prstGeom prst="rect">
            <a:avLst/>
          </a:prstGeom>
          <a:noFill/>
          <a:ln>
            <a:noFill/>
          </a:ln>
        </p:spPr>
      </p:pic>
      <p:sp>
        <p:nvSpPr>
          <p:cNvPr id="82" name="Google Shape;82;p7"/>
          <p:cNvSpPr/>
          <p:nvPr/>
        </p:nvSpPr>
        <p:spPr>
          <a:xfrm>
            <a:off x="0" y="0"/>
            <a:ext cx="12203113" cy="6858000"/>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grpSp>
        <p:nvGrpSpPr>
          <p:cNvPr id="83" name="Google Shape;83;p7"/>
          <p:cNvGrpSpPr/>
          <p:nvPr/>
        </p:nvGrpSpPr>
        <p:grpSpPr>
          <a:xfrm>
            <a:off x="408305" y="241300"/>
            <a:ext cx="3516630" cy="706755"/>
            <a:chOff x="880533" y="2257570"/>
            <a:chExt cx="10623261" cy="2593385"/>
          </a:xfrm>
        </p:grpSpPr>
        <p:sp>
          <p:nvSpPr>
            <p:cNvPr id="84" name="Google Shape;84;p7"/>
            <p:cNvSpPr/>
            <p:nvPr/>
          </p:nvSpPr>
          <p:spPr>
            <a:xfrm>
              <a:off x="3221250" y="2833230"/>
              <a:ext cx="8282544" cy="2017725"/>
            </a:xfrm>
            <a:prstGeom prst="roundRect">
              <a:avLst>
                <a:gd fmla="val 16667" name="adj"/>
              </a:avLst>
            </a:prstGeom>
            <a:solidFill>
              <a:srgbClr val="3D74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85" name="Google Shape;85;p7"/>
            <p:cNvSpPr/>
            <p:nvPr/>
          </p:nvSpPr>
          <p:spPr>
            <a:xfrm>
              <a:off x="2576538" y="2490161"/>
              <a:ext cx="8276734" cy="2017721"/>
            </a:xfrm>
            <a:prstGeom prst="roundRect">
              <a:avLst>
                <a:gd fmla="val 16667" name="adj"/>
              </a:avLst>
            </a:prstGeom>
            <a:solidFill>
              <a:srgbClr val="60B5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86" name="Google Shape;86;p7"/>
            <p:cNvSpPr/>
            <p:nvPr/>
          </p:nvSpPr>
          <p:spPr>
            <a:xfrm>
              <a:off x="880533" y="2257570"/>
              <a:ext cx="2480115" cy="247709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grpSp>
      <p:sp>
        <p:nvSpPr>
          <p:cNvPr id="87" name="Google Shape;87;p7"/>
          <p:cNvSpPr txBox="1"/>
          <p:nvPr/>
        </p:nvSpPr>
        <p:spPr>
          <a:xfrm>
            <a:off x="1047750" y="425450"/>
            <a:ext cx="3065780" cy="368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800"/>
              <a:buFont typeface="Arial"/>
              <a:buNone/>
            </a:pPr>
            <a:r>
              <a:rPr b="0" i="0" lang="en-US" sz="1800" u="none">
                <a:solidFill>
                  <a:schemeClr val="lt1"/>
                </a:solidFill>
                <a:latin typeface="Arial"/>
                <a:ea typeface="Arial"/>
                <a:cs typeface="Arial"/>
                <a:sym typeface="Arial"/>
              </a:rPr>
              <a:t>  A Description of the Project</a:t>
            </a:r>
            <a:endParaRPr/>
          </a:p>
        </p:txBody>
      </p:sp>
      <p:sp>
        <p:nvSpPr>
          <p:cNvPr id="88" name="Google Shape;88;p7"/>
          <p:cNvSpPr/>
          <p:nvPr/>
        </p:nvSpPr>
        <p:spPr>
          <a:xfrm>
            <a:off x="5942013" y="3744913"/>
            <a:ext cx="1587" cy="1587"/>
          </a:xfrm>
          <a:prstGeom prst="rect">
            <a:avLst/>
          </a:prstGeom>
          <a:solidFill>
            <a:srgbClr val="F78E2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000"/>
              <a:buFont typeface="Calibri"/>
              <a:buNone/>
            </a:pPr>
            <a:r>
              <a:t/>
            </a:r>
            <a:endParaRPr b="1" i="0" sz="2000" u="none">
              <a:solidFill>
                <a:srgbClr val="000000"/>
              </a:solidFill>
              <a:latin typeface="Arial"/>
              <a:ea typeface="Arial"/>
              <a:cs typeface="Arial"/>
              <a:sym typeface="Arial"/>
            </a:endParaRPr>
          </a:p>
        </p:txBody>
      </p:sp>
      <p:sp>
        <p:nvSpPr>
          <p:cNvPr id="89" name="Google Shape;89;p7"/>
          <p:cNvSpPr txBox="1"/>
          <p:nvPr/>
        </p:nvSpPr>
        <p:spPr>
          <a:xfrm>
            <a:off x="1157300" y="1500200"/>
            <a:ext cx="10544100" cy="3160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chemeClr val="lt1"/>
              </a:buClr>
              <a:buSzPts val="2800"/>
              <a:buFont typeface="Times New Roman"/>
              <a:buNone/>
            </a:pPr>
            <a:r>
              <a:rPr b="0" i="0" lang="en-US" sz="2800" u="none">
                <a:solidFill>
                  <a:schemeClr val="lt1"/>
                </a:solidFill>
                <a:latin typeface="Times New Roman"/>
                <a:ea typeface="Times New Roman"/>
                <a:cs typeface="Times New Roman"/>
                <a:sym typeface="Times New Roman"/>
              </a:rPr>
              <a:t>The system collects the user's remote control commands to organize </a:t>
            </a:r>
            <a:r>
              <a:rPr lang="en-US" sz="2800">
                <a:solidFill>
                  <a:schemeClr val="lt1"/>
                </a:solidFill>
                <a:latin typeface="Times New Roman"/>
                <a:ea typeface="Times New Roman"/>
                <a:cs typeface="Times New Roman"/>
                <a:sym typeface="Times New Roman"/>
              </a:rPr>
              <a:t>and </a:t>
            </a:r>
            <a:r>
              <a:rPr b="0" i="0" lang="en-US" sz="2800" u="none">
                <a:solidFill>
                  <a:schemeClr val="lt1"/>
                </a:solidFill>
                <a:latin typeface="Times New Roman"/>
                <a:ea typeface="Times New Roman"/>
                <a:cs typeface="Times New Roman"/>
                <a:sym typeface="Times New Roman"/>
              </a:rPr>
              <a:t>classify the user's work orders in time to derive the average operation of the devices. Through this, it is possible to provide services with improved user convenience and system accuracy. </a:t>
            </a:r>
            <a:endParaRPr/>
          </a:p>
          <a:p>
            <a:pPr indent="0" lvl="0" marL="0" marR="0" rtl="0" algn="l">
              <a:lnSpc>
                <a:spcPct val="100000"/>
              </a:lnSpc>
              <a:spcBef>
                <a:spcPts val="320"/>
              </a:spcBef>
              <a:spcAft>
                <a:spcPts val="0"/>
              </a:spcAft>
              <a:buClr>
                <a:schemeClr val="dk1"/>
              </a:buClr>
              <a:buSzPts val="1600"/>
              <a:buFont typeface="Calibri"/>
              <a:buNone/>
            </a:pPr>
            <a:r>
              <a:t/>
            </a:r>
            <a:endParaRPr b="1" i="0" sz="1600" u="none">
              <a:solidFill>
                <a:schemeClr val="lt1"/>
              </a:solidFill>
              <a:latin typeface="Arial"/>
              <a:ea typeface="Arial"/>
              <a:cs typeface="Arial"/>
              <a:sym typeface="Arial"/>
            </a:endParaRPr>
          </a:p>
          <a:p>
            <a:pPr indent="0" lvl="0" marL="0" marR="0" rtl="0" algn="l">
              <a:lnSpc>
                <a:spcPct val="100000"/>
              </a:lnSpc>
              <a:spcBef>
                <a:spcPts val="320"/>
              </a:spcBef>
              <a:spcAft>
                <a:spcPts val="0"/>
              </a:spcAft>
              <a:buClr>
                <a:schemeClr val="dk1"/>
              </a:buClr>
              <a:buSzPts val="1600"/>
              <a:buFont typeface="Calibri"/>
              <a:buNone/>
            </a:pPr>
            <a:r>
              <a:t/>
            </a:r>
            <a:endParaRPr b="1" i="0" sz="1600" u="none">
              <a:solidFill>
                <a:schemeClr val="lt1"/>
              </a:solidFill>
              <a:latin typeface="Arial"/>
              <a:ea typeface="Arial"/>
              <a:cs typeface="Arial"/>
              <a:sym typeface="Arial"/>
            </a:endParaRPr>
          </a:p>
          <a:p>
            <a:pPr indent="0" lvl="0" marL="0" marR="0" rtl="0" algn="l">
              <a:lnSpc>
                <a:spcPct val="100000"/>
              </a:lnSpc>
              <a:spcBef>
                <a:spcPts val="320"/>
              </a:spcBef>
              <a:spcAft>
                <a:spcPts val="0"/>
              </a:spcAft>
              <a:buClr>
                <a:schemeClr val="dk1"/>
              </a:buClr>
              <a:buSzPts val="1600"/>
              <a:buFont typeface="Calibri"/>
              <a:buNone/>
            </a:pPr>
            <a:r>
              <a:t/>
            </a:r>
            <a:endParaRPr b="1" i="0" sz="1600" u="none">
              <a:solidFill>
                <a:schemeClr val="lt1"/>
              </a:solidFill>
              <a:latin typeface="Arial"/>
              <a:ea typeface="Arial"/>
              <a:cs typeface="Arial"/>
              <a:sym typeface="Arial"/>
            </a:endParaRPr>
          </a:p>
          <a:p>
            <a:pPr indent="0" lvl="0" marL="0" marR="0" rtl="0" algn="l">
              <a:lnSpc>
                <a:spcPct val="100000"/>
              </a:lnSpc>
              <a:spcBef>
                <a:spcPts val="320"/>
              </a:spcBef>
              <a:spcAft>
                <a:spcPts val="0"/>
              </a:spcAft>
              <a:buClr>
                <a:schemeClr val="dk1"/>
              </a:buClr>
              <a:buSzPts val="1600"/>
              <a:buFont typeface="Calibri"/>
              <a:buNone/>
            </a:pPr>
            <a:r>
              <a:t/>
            </a:r>
            <a:endParaRPr b="1" i="0" sz="1600" u="none">
              <a:solidFill>
                <a:schemeClr val="lt1"/>
              </a:solidFill>
              <a:latin typeface="Arial"/>
              <a:ea typeface="Arial"/>
              <a:cs typeface="Arial"/>
              <a:sym typeface="Arial"/>
            </a:endParaRPr>
          </a:p>
          <a:p>
            <a:pPr indent="0" lvl="0" marL="0" marR="0" rtl="0" algn="l">
              <a:lnSpc>
                <a:spcPct val="100000"/>
              </a:lnSpc>
              <a:spcBef>
                <a:spcPts val="320"/>
              </a:spcBef>
              <a:spcAft>
                <a:spcPts val="0"/>
              </a:spcAft>
              <a:buClr>
                <a:schemeClr val="dk1"/>
              </a:buClr>
              <a:buSzPts val="1600"/>
              <a:buFont typeface="Calibri"/>
              <a:buNone/>
            </a:pPr>
            <a:r>
              <a:t/>
            </a:r>
            <a:endParaRPr b="1" i="0" sz="1600" u="non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8"/>
          <p:cNvPicPr preferRelativeResize="0"/>
          <p:nvPr/>
        </p:nvPicPr>
        <p:blipFill rotWithShape="1">
          <a:blip r:embed="rId3">
            <a:alphaModFix/>
          </a:blip>
          <a:srcRect b="232" l="111" r="-110" t="23638"/>
          <a:stretch/>
        </p:blipFill>
        <p:spPr>
          <a:xfrm>
            <a:off x="-11112" y="0"/>
            <a:ext cx="12203112" cy="6813550"/>
          </a:xfrm>
          <a:prstGeom prst="rect">
            <a:avLst/>
          </a:prstGeom>
          <a:noFill/>
          <a:ln>
            <a:noFill/>
          </a:ln>
        </p:spPr>
      </p:pic>
      <p:sp>
        <p:nvSpPr>
          <p:cNvPr id="95" name="Google Shape;95;p8"/>
          <p:cNvSpPr/>
          <p:nvPr/>
        </p:nvSpPr>
        <p:spPr>
          <a:xfrm>
            <a:off x="-11112" y="-129092"/>
            <a:ext cx="12203113" cy="6958013"/>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grpSp>
        <p:nvGrpSpPr>
          <p:cNvPr id="96" name="Google Shape;96;p8"/>
          <p:cNvGrpSpPr/>
          <p:nvPr/>
        </p:nvGrpSpPr>
        <p:grpSpPr>
          <a:xfrm>
            <a:off x="407988" y="239713"/>
            <a:ext cx="2903537" cy="708025"/>
            <a:chOff x="880533" y="2257570"/>
            <a:chExt cx="10623261" cy="2593385"/>
          </a:xfrm>
        </p:grpSpPr>
        <p:sp>
          <p:nvSpPr>
            <p:cNvPr id="97" name="Google Shape;97;p8"/>
            <p:cNvSpPr/>
            <p:nvPr/>
          </p:nvSpPr>
          <p:spPr>
            <a:xfrm>
              <a:off x="3221250" y="2833230"/>
              <a:ext cx="8282544" cy="2017725"/>
            </a:xfrm>
            <a:prstGeom prst="roundRect">
              <a:avLst>
                <a:gd fmla="val 16667" name="adj"/>
              </a:avLst>
            </a:prstGeom>
            <a:solidFill>
              <a:srgbClr val="3D74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98" name="Google Shape;98;p8"/>
            <p:cNvSpPr/>
            <p:nvPr/>
          </p:nvSpPr>
          <p:spPr>
            <a:xfrm>
              <a:off x="2576538" y="2490161"/>
              <a:ext cx="8276734" cy="2017721"/>
            </a:xfrm>
            <a:prstGeom prst="roundRect">
              <a:avLst>
                <a:gd fmla="val 16667" name="adj"/>
              </a:avLst>
            </a:prstGeom>
            <a:solidFill>
              <a:srgbClr val="60B5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99" name="Google Shape;99;p8"/>
            <p:cNvSpPr/>
            <p:nvPr/>
          </p:nvSpPr>
          <p:spPr>
            <a:xfrm>
              <a:off x="880533" y="2257570"/>
              <a:ext cx="2480115" cy="247709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grpSp>
      <p:sp>
        <p:nvSpPr>
          <p:cNvPr id="100" name="Google Shape;100;p8"/>
          <p:cNvSpPr txBox="1"/>
          <p:nvPr/>
        </p:nvSpPr>
        <p:spPr>
          <a:xfrm>
            <a:off x="1047750" y="425450"/>
            <a:ext cx="3236784"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2400"/>
              <a:buFont typeface="Times New Roman"/>
              <a:buNone/>
            </a:pPr>
            <a:r>
              <a:rPr b="1" i="0" lang="en-US" sz="2400" u="none">
                <a:solidFill>
                  <a:schemeClr val="lt1"/>
                </a:solidFill>
                <a:latin typeface="Times New Roman"/>
                <a:ea typeface="Times New Roman"/>
                <a:cs typeface="Times New Roman"/>
                <a:sym typeface="Times New Roman"/>
              </a:rPr>
              <a:t>Objectives of the Study</a:t>
            </a:r>
            <a:endParaRPr/>
          </a:p>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lt1"/>
              </a:solidFill>
              <a:latin typeface="Arial"/>
              <a:ea typeface="Arial"/>
              <a:cs typeface="Arial"/>
              <a:sym typeface="Arial"/>
            </a:endParaRPr>
          </a:p>
        </p:txBody>
      </p:sp>
      <p:sp>
        <p:nvSpPr>
          <p:cNvPr id="101" name="Google Shape;101;p8"/>
          <p:cNvSpPr txBox="1"/>
          <p:nvPr/>
        </p:nvSpPr>
        <p:spPr>
          <a:xfrm>
            <a:off x="1199456" y="1700808"/>
            <a:ext cx="7560840" cy="341632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chemeClr val="lt1"/>
              </a:buClr>
              <a:buSzPts val="2400"/>
              <a:buFont typeface="Noto Sans Symbols"/>
              <a:buChar char="▪"/>
            </a:pPr>
            <a:r>
              <a:rPr b="1" i="0" lang="en-US" sz="2400" u="none">
                <a:solidFill>
                  <a:schemeClr val="lt1"/>
                </a:solidFill>
                <a:latin typeface="Times New Roman"/>
                <a:ea typeface="Times New Roman"/>
                <a:cs typeface="Times New Roman"/>
                <a:sym typeface="Times New Roman"/>
              </a:rPr>
              <a:t>House Climate Control is Easier than Ever</a:t>
            </a:r>
            <a:endParaRPr/>
          </a:p>
          <a:p>
            <a:pPr indent="-190500" lvl="0" marL="342900" marR="0" rtl="0" algn="l">
              <a:lnSpc>
                <a:spcPct val="100000"/>
              </a:lnSpc>
              <a:spcBef>
                <a:spcPts val="0"/>
              </a:spcBef>
              <a:spcAft>
                <a:spcPts val="0"/>
              </a:spcAft>
              <a:buClr>
                <a:schemeClr val="dk1"/>
              </a:buClr>
              <a:buSzPts val="2400"/>
              <a:buFont typeface="Noto Sans Symbols"/>
              <a:buNone/>
            </a:pPr>
            <a:r>
              <a:t/>
            </a:r>
            <a:endParaRPr b="1" i="0" sz="2400" u="none">
              <a:solidFill>
                <a:schemeClr val="lt1"/>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chemeClr val="lt1"/>
              </a:buClr>
              <a:buSzPts val="2400"/>
              <a:buFont typeface="Noto Sans Symbols"/>
              <a:buChar char="▪"/>
            </a:pPr>
            <a:r>
              <a:rPr b="1" i="0" lang="en-US" sz="2400" u="none">
                <a:solidFill>
                  <a:schemeClr val="lt1"/>
                </a:solidFill>
                <a:latin typeface="Times New Roman"/>
                <a:ea typeface="Times New Roman"/>
                <a:cs typeface="Times New Roman"/>
                <a:sym typeface="Times New Roman"/>
              </a:rPr>
              <a:t>Smart Furniture Increases Productivity</a:t>
            </a:r>
            <a:endParaRPr/>
          </a:p>
          <a:p>
            <a:pPr indent="0" lvl="0" marL="0" marR="0" rtl="0" algn="l">
              <a:lnSpc>
                <a:spcPct val="100000"/>
              </a:lnSpc>
              <a:spcBef>
                <a:spcPts val="0"/>
              </a:spcBef>
              <a:spcAft>
                <a:spcPts val="0"/>
              </a:spcAft>
              <a:buClr>
                <a:schemeClr val="dk1"/>
              </a:buClr>
              <a:buSzPts val="2400"/>
              <a:buFont typeface="Calibri"/>
              <a:buNone/>
            </a:pPr>
            <a:r>
              <a:t/>
            </a:r>
            <a:endParaRPr b="1" i="0" sz="2400" u="none">
              <a:solidFill>
                <a:schemeClr val="lt1"/>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chemeClr val="lt1"/>
              </a:buClr>
              <a:buSzPts val="2400"/>
              <a:buFont typeface="Noto Sans Symbols"/>
              <a:buChar char="▪"/>
            </a:pPr>
            <a:r>
              <a:rPr b="1" i="0" lang="en-US" sz="2400" u="none">
                <a:solidFill>
                  <a:schemeClr val="lt1"/>
                </a:solidFill>
                <a:latin typeface="Times New Roman"/>
                <a:ea typeface="Times New Roman"/>
                <a:cs typeface="Times New Roman"/>
                <a:sym typeface="Times New Roman"/>
              </a:rPr>
              <a:t>A Smart Office Cuts Down on Energy Consumption</a:t>
            </a:r>
            <a:endParaRPr/>
          </a:p>
          <a:p>
            <a:pPr indent="0" lvl="0" marL="0" marR="0" rtl="0" algn="l">
              <a:lnSpc>
                <a:spcPct val="100000"/>
              </a:lnSpc>
              <a:spcBef>
                <a:spcPts val="0"/>
              </a:spcBef>
              <a:spcAft>
                <a:spcPts val="0"/>
              </a:spcAft>
              <a:buClr>
                <a:schemeClr val="dk1"/>
              </a:buClr>
              <a:buSzPts val="2400"/>
              <a:buFont typeface="Calibri"/>
              <a:buNone/>
            </a:pPr>
            <a:br>
              <a:rPr b="0" i="0" lang="en-US" sz="2400" u="none">
                <a:solidFill>
                  <a:schemeClr val="dk1"/>
                </a:solidFill>
                <a:latin typeface="Calibri"/>
                <a:ea typeface="Calibri"/>
                <a:cs typeface="Calibri"/>
                <a:sym typeface="Calibri"/>
              </a:rPr>
            </a:br>
            <a:br>
              <a:rPr b="0" i="0" lang="en-US" sz="2400" u="none">
                <a:solidFill>
                  <a:schemeClr val="dk1"/>
                </a:solidFill>
                <a:latin typeface="Calibri"/>
                <a:ea typeface="Calibri"/>
                <a:cs typeface="Calibri"/>
                <a:sym typeface="Calibri"/>
              </a:rPr>
            </a:br>
            <a:endParaRPr b="1" i="0" sz="2400" u="none">
              <a:solidFill>
                <a:schemeClr val="lt1"/>
              </a:solidFill>
              <a:latin typeface="Times New Roman"/>
              <a:ea typeface="Times New Roman"/>
              <a:cs typeface="Times New Roman"/>
              <a:sym typeface="Times New Roman"/>
            </a:endParaRPr>
          </a:p>
          <a:p>
            <a:pPr indent="-190500" lvl="0" marL="342900" marR="0" rtl="0" algn="l">
              <a:lnSpc>
                <a:spcPct val="100000"/>
              </a:lnSpc>
              <a:spcBef>
                <a:spcPts val="0"/>
              </a:spcBef>
              <a:spcAft>
                <a:spcPts val="0"/>
              </a:spcAft>
              <a:buClr>
                <a:schemeClr val="dk1"/>
              </a:buClr>
              <a:buSzPts val="2400"/>
              <a:buFont typeface="Noto Sans Symbols"/>
              <a:buNone/>
            </a:pPr>
            <a:r>
              <a:t/>
            </a:r>
            <a:endParaRPr b="1" i="0" sz="2400" u="none">
              <a:solidFill>
                <a:schemeClr val="lt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9"/>
          <p:cNvPicPr preferRelativeResize="0"/>
          <p:nvPr/>
        </p:nvPicPr>
        <p:blipFill rotWithShape="1">
          <a:blip r:embed="rId3">
            <a:alphaModFix/>
          </a:blip>
          <a:srcRect b="232" l="111" r="-110" t="23638"/>
          <a:stretch/>
        </p:blipFill>
        <p:spPr>
          <a:xfrm>
            <a:off x="-11112" y="0"/>
            <a:ext cx="12203112" cy="6813550"/>
          </a:xfrm>
          <a:prstGeom prst="rect">
            <a:avLst/>
          </a:prstGeom>
          <a:noFill/>
          <a:ln>
            <a:noFill/>
          </a:ln>
        </p:spPr>
      </p:pic>
      <p:sp>
        <p:nvSpPr>
          <p:cNvPr id="107" name="Google Shape;107;p9"/>
          <p:cNvSpPr/>
          <p:nvPr/>
        </p:nvSpPr>
        <p:spPr>
          <a:xfrm>
            <a:off x="-11112" y="0"/>
            <a:ext cx="12203113" cy="6858000"/>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08" name="Google Shape;108;p9"/>
          <p:cNvSpPr/>
          <p:nvPr/>
        </p:nvSpPr>
        <p:spPr>
          <a:xfrm rot="-5400000">
            <a:off x="6075426" y="741301"/>
            <a:ext cx="6858000" cy="5375400"/>
          </a:xfrm>
          <a:prstGeom prst="triangle">
            <a:avLst>
              <a:gd fmla="val 50000" name="adj"/>
            </a:avLst>
          </a:prstGeom>
          <a:solidFill>
            <a:srgbClr val="60B5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09" name="Google Shape;109;p9"/>
          <p:cNvSpPr/>
          <p:nvPr/>
        </p:nvSpPr>
        <p:spPr>
          <a:xfrm>
            <a:off x="0" y="3068638"/>
            <a:ext cx="7464425" cy="792163"/>
          </a:xfrm>
          <a:prstGeom prst="rect">
            <a:avLst/>
          </a:prstGeom>
          <a:solidFill>
            <a:srgbClr val="60B500"/>
          </a:solidFill>
          <a:ln cap="flat" cmpd="sng" w="25400">
            <a:solidFill>
              <a:srgbClr val="60B5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10" name="Google Shape;110;p9"/>
          <p:cNvSpPr txBox="1"/>
          <p:nvPr/>
        </p:nvSpPr>
        <p:spPr>
          <a:xfrm>
            <a:off x="1277938" y="3105150"/>
            <a:ext cx="8989320" cy="12003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3600"/>
              <a:buFont typeface="Microsoft YaHei"/>
              <a:buNone/>
            </a:pPr>
            <a:r>
              <a:rPr b="1" i="0" lang="en-US" sz="3600" u="none">
                <a:solidFill>
                  <a:schemeClr val="lt1"/>
                </a:solidFill>
                <a:latin typeface="Microsoft YaHei"/>
                <a:ea typeface="Microsoft YaHei"/>
                <a:cs typeface="Microsoft YaHei"/>
                <a:sym typeface="Microsoft YaHei"/>
              </a:rPr>
              <a:t>Existing System and Proposed System</a:t>
            </a:r>
            <a:endParaRPr/>
          </a:p>
          <a:p>
            <a:pPr indent="0" lvl="0" marL="0" marR="0" rtl="0" algn="l">
              <a:lnSpc>
                <a:spcPct val="100000"/>
              </a:lnSpc>
              <a:spcBef>
                <a:spcPts val="0"/>
              </a:spcBef>
              <a:spcAft>
                <a:spcPts val="0"/>
              </a:spcAft>
              <a:buClr>
                <a:schemeClr val="dk1"/>
              </a:buClr>
              <a:buSzPts val="3600"/>
              <a:buFont typeface="Calibri"/>
              <a:buNone/>
            </a:pPr>
            <a:r>
              <a:t/>
            </a:r>
            <a:endParaRPr b="1" i="0" sz="3600" u="none">
              <a:solidFill>
                <a:schemeClr val="lt1"/>
              </a:solidFill>
              <a:latin typeface="Microsoft YaHei"/>
              <a:ea typeface="Microsoft YaHei"/>
              <a:cs typeface="Microsoft YaHei"/>
              <a:sym typeface="Microsoft YaHe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p10"/>
          <p:cNvPicPr preferRelativeResize="0"/>
          <p:nvPr/>
        </p:nvPicPr>
        <p:blipFill rotWithShape="1">
          <a:blip r:embed="rId3">
            <a:alphaModFix/>
          </a:blip>
          <a:srcRect b="232" l="111" r="-110" t="23638"/>
          <a:stretch/>
        </p:blipFill>
        <p:spPr>
          <a:xfrm>
            <a:off x="-11112" y="0"/>
            <a:ext cx="12203112" cy="6813550"/>
          </a:xfrm>
          <a:prstGeom prst="rect">
            <a:avLst/>
          </a:prstGeom>
          <a:noFill/>
          <a:ln>
            <a:noFill/>
          </a:ln>
        </p:spPr>
      </p:pic>
      <p:sp>
        <p:nvSpPr>
          <p:cNvPr id="116" name="Google Shape;116;p10"/>
          <p:cNvSpPr/>
          <p:nvPr/>
        </p:nvSpPr>
        <p:spPr>
          <a:xfrm>
            <a:off x="-11112" y="-860611"/>
            <a:ext cx="12203113" cy="7718612"/>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grpSp>
        <p:nvGrpSpPr>
          <p:cNvPr id="117" name="Google Shape;117;p10"/>
          <p:cNvGrpSpPr/>
          <p:nvPr/>
        </p:nvGrpSpPr>
        <p:grpSpPr>
          <a:xfrm>
            <a:off x="407988" y="239713"/>
            <a:ext cx="2903537" cy="708025"/>
            <a:chOff x="880533" y="2257570"/>
            <a:chExt cx="10623261" cy="2593385"/>
          </a:xfrm>
        </p:grpSpPr>
        <p:sp>
          <p:nvSpPr>
            <p:cNvPr id="118" name="Google Shape;118;p10"/>
            <p:cNvSpPr/>
            <p:nvPr/>
          </p:nvSpPr>
          <p:spPr>
            <a:xfrm>
              <a:off x="3221250" y="2833230"/>
              <a:ext cx="8282544" cy="2017725"/>
            </a:xfrm>
            <a:prstGeom prst="roundRect">
              <a:avLst>
                <a:gd fmla="val 16667" name="adj"/>
              </a:avLst>
            </a:prstGeom>
            <a:solidFill>
              <a:srgbClr val="3D74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19" name="Google Shape;119;p10"/>
            <p:cNvSpPr/>
            <p:nvPr/>
          </p:nvSpPr>
          <p:spPr>
            <a:xfrm>
              <a:off x="2576538" y="2490161"/>
              <a:ext cx="8276734" cy="2017721"/>
            </a:xfrm>
            <a:prstGeom prst="roundRect">
              <a:avLst>
                <a:gd fmla="val 16667" name="adj"/>
              </a:avLst>
            </a:prstGeom>
            <a:solidFill>
              <a:srgbClr val="60B5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20" name="Google Shape;120;p10"/>
            <p:cNvSpPr/>
            <p:nvPr/>
          </p:nvSpPr>
          <p:spPr>
            <a:xfrm>
              <a:off x="880533" y="2257570"/>
              <a:ext cx="2480115" cy="247709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grpSp>
      <p:sp>
        <p:nvSpPr>
          <p:cNvPr id="121" name="Google Shape;121;p10"/>
          <p:cNvSpPr txBox="1"/>
          <p:nvPr/>
        </p:nvSpPr>
        <p:spPr>
          <a:xfrm>
            <a:off x="1116270" y="303214"/>
            <a:ext cx="3606602"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3600"/>
              <a:buFont typeface="Times New Roman"/>
              <a:buNone/>
            </a:pPr>
            <a:r>
              <a:rPr b="1" i="0" lang="en-US" sz="3600" u="none">
                <a:solidFill>
                  <a:schemeClr val="lt1"/>
                </a:solidFill>
                <a:latin typeface="Times New Roman"/>
                <a:ea typeface="Times New Roman"/>
                <a:cs typeface="Times New Roman"/>
                <a:sym typeface="Times New Roman"/>
              </a:rPr>
              <a:t>Existing System</a:t>
            </a:r>
            <a:endParaRPr b="0" i="0" sz="3600" u="none">
              <a:solidFill>
                <a:schemeClr val="lt1"/>
              </a:solidFill>
              <a:latin typeface="Times New Roman"/>
              <a:ea typeface="Times New Roman"/>
              <a:cs typeface="Times New Roman"/>
              <a:sym typeface="Times New Roman"/>
            </a:endParaRPr>
          </a:p>
        </p:txBody>
      </p:sp>
      <p:grpSp>
        <p:nvGrpSpPr>
          <p:cNvPr id="122" name="Google Shape;122;p10"/>
          <p:cNvGrpSpPr/>
          <p:nvPr/>
        </p:nvGrpSpPr>
        <p:grpSpPr>
          <a:xfrm>
            <a:off x="541338" y="334963"/>
            <a:ext cx="373062" cy="522287"/>
            <a:chOff x="3866221" y="4119563"/>
            <a:chExt cx="1780517" cy="2498725"/>
          </a:xfrm>
        </p:grpSpPr>
        <p:sp>
          <p:nvSpPr>
            <p:cNvPr id="123" name="Google Shape;123;p10"/>
            <p:cNvSpPr/>
            <p:nvPr/>
          </p:nvSpPr>
          <p:spPr>
            <a:xfrm>
              <a:off x="4652963" y="5511801"/>
              <a:ext cx="360362" cy="515938"/>
            </a:xfrm>
            <a:prstGeom prst="rect">
              <a:avLst/>
            </a:prstGeom>
            <a:solidFill>
              <a:srgbClr val="FFFFFF"/>
            </a:solidFill>
            <a:ln cap="flat" cmpd="sng" w="9525">
              <a:solidFill>
                <a:srgbClr val="000000"/>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24" name="Google Shape;124;p10"/>
            <p:cNvSpPr/>
            <p:nvPr/>
          </p:nvSpPr>
          <p:spPr>
            <a:xfrm>
              <a:off x="4659313" y="5989638"/>
              <a:ext cx="350837" cy="139700"/>
            </a:xfrm>
            <a:prstGeom prst="rect">
              <a:avLst/>
            </a:pr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25" name="Google Shape;125;p10"/>
            <p:cNvSpPr/>
            <p:nvPr/>
          </p:nvSpPr>
          <p:spPr>
            <a:xfrm>
              <a:off x="4697413" y="5353051"/>
              <a:ext cx="296862" cy="196850"/>
            </a:xfrm>
            <a:prstGeom prst="rect">
              <a:avLst/>
            </a:prstGeom>
            <a:solidFill>
              <a:srgbClr val="CDA77E"/>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26" name="Google Shape;126;p10"/>
            <p:cNvSpPr/>
            <p:nvPr/>
          </p:nvSpPr>
          <p:spPr>
            <a:xfrm>
              <a:off x="4494213" y="5440363"/>
              <a:ext cx="255587" cy="639763"/>
            </a:xfrm>
            <a:custGeom>
              <a:rect b="b" l="l" r="r" t="t"/>
              <a:pathLst>
                <a:path extrusionOk="0" h="170" w="68">
                  <a:moveTo>
                    <a:pt x="66" y="2"/>
                  </a:moveTo>
                  <a:cubicBezTo>
                    <a:pt x="68" y="65"/>
                    <a:pt x="65" y="130"/>
                    <a:pt x="57" y="170"/>
                  </a:cubicBezTo>
                  <a:cubicBezTo>
                    <a:pt x="38" y="165"/>
                    <a:pt x="19" y="161"/>
                    <a:pt x="0" y="156"/>
                  </a:cubicBezTo>
                  <a:cubicBezTo>
                    <a:pt x="18" y="114"/>
                    <a:pt x="31" y="67"/>
                    <a:pt x="36" y="8"/>
                  </a:cubicBezTo>
                  <a:cubicBezTo>
                    <a:pt x="43" y="6"/>
                    <a:pt x="56" y="0"/>
                    <a:pt x="66" y="2"/>
                  </a:cubicBezTo>
                  <a:close/>
                </a:path>
              </a:pathLst>
            </a:custGeom>
            <a:solidFill>
              <a:srgbClr val="1A1A1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27" name="Google Shape;127;p10"/>
            <p:cNvSpPr/>
            <p:nvPr/>
          </p:nvSpPr>
          <p:spPr>
            <a:xfrm>
              <a:off x="4938713" y="5451476"/>
              <a:ext cx="255587" cy="628650"/>
            </a:xfrm>
            <a:custGeom>
              <a:rect b="b" l="l" r="r" t="t"/>
              <a:pathLst>
                <a:path extrusionOk="0" h="167" w="68">
                  <a:moveTo>
                    <a:pt x="3" y="2"/>
                  </a:moveTo>
                  <a:cubicBezTo>
                    <a:pt x="0" y="65"/>
                    <a:pt x="3" y="127"/>
                    <a:pt x="11" y="167"/>
                  </a:cubicBezTo>
                  <a:cubicBezTo>
                    <a:pt x="30" y="162"/>
                    <a:pt x="49" y="158"/>
                    <a:pt x="68" y="153"/>
                  </a:cubicBezTo>
                  <a:cubicBezTo>
                    <a:pt x="51" y="111"/>
                    <a:pt x="37" y="64"/>
                    <a:pt x="32" y="5"/>
                  </a:cubicBezTo>
                  <a:cubicBezTo>
                    <a:pt x="22" y="5"/>
                    <a:pt x="13" y="0"/>
                    <a:pt x="3" y="2"/>
                  </a:cubicBezTo>
                  <a:close/>
                </a:path>
              </a:pathLst>
            </a:custGeom>
            <a:solidFill>
              <a:srgbClr val="1A1A1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28" name="Google Shape;128;p10"/>
            <p:cNvSpPr/>
            <p:nvPr/>
          </p:nvSpPr>
          <p:spPr>
            <a:xfrm>
              <a:off x="4784725" y="5519738"/>
              <a:ext cx="131762" cy="406400"/>
            </a:xfrm>
            <a:custGeom>
              <a:rect b="b" l="l" r="r" t="t"/>
              <a:pathLst>
                <a:path extrusionOk="0" h="256" w="83">
                  <a:moveTo>
                    <a:pt x="23" y="0"/>
                  </a:moveTo>
                  <a:lnTo>
                    <a:pt x="4" y="43"/>
                  </a:lnTo>
                  <a:lnTo>
                    <a:pt x="23" y="66"/>
                  </a:lnTo>
                  <a:lnTo>
                    <a:pt x="0" y="213"/>
                  </a:lnTo>
                  <a:lnTo>
                    <a:pt x="40" y="254"/>
                  </a:lnTo>
                  <a:lnTo>
                    <a:pt x="40" y="256"/>
                  </a:lnTo>
                  <a:lnTo>
                    <a:pt x="42" y="256"/>
                  </a:lnTo>
                  <a:lnTo>
                    <a:pt x="42" y="254"/>
                  </a:lnTo>
                  <a:lnTo>
                    <a:pt x="83" y="213"/>
                  </a:lnTo>
                  <a:lnTo>
                    <a:pt x="56" y="66"/>
                  </a:lnTo>
                  <a:lnTo>
                    <a:pt x="78" y="43"/>
                  </a:lnTo>
                  <a:lnTo>
                    <a:pt x="56" y="0"/>
                  </a:lnTo>
                  <a:lnTo>
                    <a:pt x="40" y="2"/>
                  </a:lnTo>
                  <a:lnTo>
                    <a:pt x="23" y="0"/>
                  </a:lnTo>
                  <a:close/>
                </a:path>
              </a:pathLst>
            </a:custGeom>
            <a:solidFill>
              <a:srgbClr val="D104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29" name="Google Shape;129;p10"/>
            <p:cNvSpPr/>
            <p:nvPr/>
          </p:nvSpPr>
          <p:spPr>
            <a:xfrm>
              <a:off x="4845050" y="5387976"/>
              <a:ext cx="187325" cy="214313"/>
            </a:xfrm>
            <a:custGeom>
              <a:rect b="b" l="l" r="r" t="t"/>
              <a:pathLst>
                <a:path extrusionOk="0" h="57" w="50">
                  <a:moveTo>
                    <a:pt x="41" y="0"/>
                  </a:moveTo>
                  <a:cubicBezTo>
                    <a:pt x="28" y="11"/>
                    <a:pt x="16" y="30"/>
                    <a:pt x="0" y="36"/>
                  </a:cubicBezTo>
                  <a:cubicBezTo>
                    <a:pt x="16" y="56"/>
                    <a:pt x="16" y="56"/>
                    <a:pt x="16" y="56"/>
                  </a:cubicBezTo>
                  <a:cubicBezTo>
                    <a:pt x="46" y="57"/>
                    <a:pt x="45" y="37"/>
                    <a:pt x="50" y="8"/>
                  </a:cubicBezTo>
                  <a:lnTo>
                    <a:pt x="41" y="0"/>
                  </a:lnTo>
                  <a:close/>
                </a:path>
              </a:pathLst>
            </a:custGeom>
            <a:solidFill>
              <a:srgbClr val="E6E6E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30" name="Google Shape;130;p10"/>
            <p:cNvSpPr/>
            <p:nvPr/>
          </p:nvSpPr>
          <p:spPr>
            <a:xfrm>
              <a:off x="4610100" y="6475413"/>
              <a:ext cx="207962" cy="142875"/>
            </a:xfrm>
            <a:custGeom>
              <a:rect b="b" l="l" r="r" t="t"/>
              <a:pathLst>
                <a:path extrusionOk="0" h="38" w="55">
                  <a:moveTo>
                    <a:pt x="50" y="1"/>
                  </a:moveTo>
                  <a:cubicBezTo>
                    <a:pt x="55" y="19"/>
                    <a:pt x="55" y="19"/>
                    <a:pt x="55" y="19"/>
                  </a:cubicBezTo>
                  <a:cubicBezTo>
                    <a:pt x="49" y="29"/>
                    <a:pt x="24" y="37"/>
                    <a:pt x="7" y="38"/>
                  </a:cubicBezTo>
                  <a:cubicBezTo>
                    <a:pt x="0" y="28"/>
                    <a:pt x="22" y="18"/>
                    <a:pt x="38" y="15"/>
                  </a:cubicBezTo>
                  <a:cubicBezTo>
                    <a:pt x="32" y="0"/>
                    <a:pt x="32" y="0"/>
                    <a:pt x="32" y="0"/>
                  </a:cubicBezTo>
                  <a:lnTo>
                    <a:pt x="50" y="1"/>
                  </a:lnTo>
                  <a:close/>
                </a:path>
              </a:pathLst>
            </a:custGeom>
            <a:solidFill>
              <a:srgbClr val="1A1A1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31" name="Google Shape;131;p10"/>
            <p:cNvSpPr/>
            <p:nvPr/>
          </p:nvSpPr>
          <p:spPr>
            <a:xfrm>
              <a:off x="4851400" y="6475413"/>
              <a:ext cx="203200" cy="128588"/>
            </a:xfrm>
            <a:custGeom>
              <a:rect b="b" l="l" r="r" t="t"/>
              <a:pathLst>
                <a:path extrusionOk="0" h="34" w="54">
                  <a:moveTo>
                    <a:pt x="23" y="4"/>
                  </a:moveTo>
                  <a:cubicBezTo>
                    <a:pt x="23" y="4"/>
                    <a:pt x="20" y="12"/>
                    <a:pt x="21" y="13"/>
                  </a:cubicBezTo>
                  <a:cubicBezTo>
                    <a:pt x="23" y="15"/>
                    <a:pt x="53" y="22"/>
                    <a:pt x="54" y="34"/>
                  </a:cubicBezTo>
                  <a:cubicBezTo>
                    <a:pt x="32" y="34"/>
                    <a:pt x="12" y="33"/>
                    <a:pt x="0" y="23"/>
                  </a:cubicBezTo>
                  <a:cubicBezTo>
                    <a:pt x="3" y="7"/>
                    <a:pt x="3" y="7"/>
                    <a:pt x="3" y="7"/>
                  </a:cubicBezTo>
                  <a:cubicBezTo>
                    <a:pt x="15" y="0"/>
                    <a:pt x="15" y="0"/>
                    <a:pt x="15" y="0"/>
                  </a:cubicBezTo>
                  <a:lnTo>
                    <a:pt x="23" y="4"/>
                  </a:lnTo>
                  <a:close/>
                </a:path>
              </a:pathLst>
            </a:custGeom>
            <a:solidFill>
              <a:srgbClr val="1A1A1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32" name="Google Shape;132;p10"/>
            <p:cNvSpPr/>
            <p:nvPr/>
          </p:nvSpPr>
          <p:spPr>
            <a:xfrm>
              <a:off x="4656138" y="6107113"/>
              <a:ext cx="161925" cy="387350"/>
            </a:xfrm>
            <a:custGeom>
              <a:rect b="b" l="l" r="r" t="t"/>
              <a:pathLst>
                <a:path extrusionOk="0" h="103" w="43">
                  <a:moveTo>
                    <a:pt x="1" y="4"/>
                  </a:moveTo>
                  <a:cubicBezTo>
                    <a:pt x="0" y="36"/>
                    <a:pt x="7" y="73"/>
                    <a:pt x="19" y="103"/>
                  </a:cubicBezTo>
                  <a:cubicBezTo>
                    <a:pt x="27" y="103"/>
                    <a:pt x="35" y="103"/>
                    <a:pt x="43" y="103"/>
                  </a:cubicBezTo>
                  <a:cubicBezTo>
                    <a:pt x="32" y="65"/>
                    <a:pt x="35" y="32"/>
                    <a:pt x="39" y="0"/>
                  </a:cubicBezTo>
                  <a:cubicBezTo>
                    <a:pt x="26" y="1"/>
                    <a:pt x="14" y="3"/>
                    <a:pt x="1" y="4"/>
                  </a:cubicBez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33" name="Google Shape;133;p10"/>
            <p:cNvSpPr/>
            <p:nvPr/>
          </p:nvSpPr>
          <p:spPr>
            <a:xfrm>
              <a:off x="4667250" y="5387976"/>
              <a:ext cx="188912" cy="214313"/>
            </a:xfrm>
            <a:custGeom>
              <a:rect b="b" l="l" r="r" t="t"/>
              <a:pathLst>
                <a:path extrusionOk="0" h="57" w="50">
                  <a:moveTo>
                    <a:pt x="8" y="0"/>
                  </a:moveTo>
                  <a:cubicBezTo>
                    <a:pt x="22" y="11"/>
                    <a:pt x="34" y="30"/>
                    <a:pt x="50" y="36"/>
                  </a:cubicBezTo>
                  <a:cubicBezTo>
                    <a:pt x="34" y="56"/>
                    <a:pt x="34" y="56"/>
                    <a:pt x="34" y="56"/>
                  </a:cubicBezTo>
                  <a:cubicBezTo>
                    <a:pt x="4" y="57"/>
                    <a:pt x="5" y="37"/>
                    <a:pt x="0" y="8"/>
                  </a:cubicBezTo>
                  <a:lnTo>
                    <a:pt x="8" y="0"/>
                  </a:lnTo>
                  <a:close/>
                </a:path>
              </a:pathLst>
            </a:custGeom>
            <a:solidFill>
              <a:srgbClr val="E6E6E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34" name="Google Shape;134;p10"/>
            <p:cNvSpPr/>
            <p:nvPr/>
          </p:nvSpPr>
          <p:spPr>
            <a:xfrm>
              <a:off x="4554538" y="5937251"/>
              <a:ext cx="128587" cy="68263"/>
            </a:xfrm>
            <a:custGeom>
              <a:rect b="b" l="l" r="r" t="t"/>
              <a:pathLst>
                <a:path extrusionOk="0" h="43" w="81">
                  <a:moveTo>
                    <a:pt x="12" y="10"/>
                  </a:moveTo>
                  <a:lnTo>
                    <a:pt x="0" y="31"/>
                  </a:lnTo>
                  <a:lnTo>
                    <a:pt x="81" y="43"/>
                  </a:lnTo>
                  <a:lnTo>
                    <a:pt x="76" y="0"/>
                  </a:lnTo>
                  <a:lnTo>
                    <a:pt x="12" y="10"/>
                  </a:ln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35" name="Google Shape;135;p10"/>
            <p:cNvSpPr/>
            <p:nvPr/>
          </p:nvSpPr>
          <p:spPr>
            <a:xfrm>
              <a:off x="4851400" y="6107113"/>
              <a:ext cx="166687" cy="403225"/>
            </a:xfrm>
            <a:custGeom>
              <a:rect b="b" l="l" r="r" t="t"/>
              <a:pathLst>
                <a:path extrusionOk="0" h="107" w="44">
                  <a:moveTo>
                    <a:pt x="41" y="4"/>
                  </a:moveTo>
                  <a:cubicBezTo>
                    <a:pt x="43" y="42"/>
                    <a:pt x="44" y="82"/>
                    <a:pt x="23" y="107"/>
                  </a:cubicBezTo>
                  <a:cubicBezTo>
                    <a:pt x="15" y="107"/>
                    <a:pt x="7" y="107"/>
                    <a:pt x="0" y="107"/>
                  </a:cubicBezTo>
                  <a:cubicBezTo>
                    <a:pt x="18" y="74"/>
                    <a:pt x="13" y="39"/>
                    <a:pt x="4" y="0"/>
                  </a:cubicBezTo>
                  <a:cubicBezTo>
                    <a:pt x="16" y="1"/>
                    <a:pt x="29" y="3"/>
                    <a:pt x="41" y="4"/>
                  </a:cubicBez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36" name="Google Shape;136;p10"/>
            <p:cNvSpPr/>
            <p:nvPr/>
          </p:nvSpPr>
          <p:spPr>
            <a:xfrm>
              <a:off x="5191125" y="4995863"/>
              <a:ext cx="250825" cy="263525"/>
            </a:xfrm>
            <a:custGeom>
              <a:rect b="b" l="l" r="r" t="t"/>
              <a:pathLst>
                <a:path extrusionOk="0" h="70" w="67">
                  <a:moveTo>
                    <a:pt x="54" y="12"/>
                  </a:moveTo>
                  <a:cubicBezTo>
                    <a:pt x="42" y="5"/>
                    <a:pt x="42" y="5"/>
                    <a:pt x="42" y="5"/>
                  </a:cubicBezTo>
                  <a:cubicBezTo>
                    <a:pt x="32" y="0"/>
                    <a:pt x="20" y="4"/>
                    <a:pt x="15" y="13"/>
                  </a:cubicBezTo>
                  <a:cubicBezTo>
                    <a:pt x="5" y="32"/>
                    <a:pt x="5" y="32"/>
                    <a:pt x="5" y="32"/>
                  </a:cubicBezTo>
                  <a:cubicBezTo>
                    <a:pt x="0" y="42"/>
                    <a:pt x="3" y="53"/>
                    <a:pt x="13" y="59"/>
                  </a:cubicBezTo>
                  <a:cubicBezTo>
                    <a:pt x="25" y="65"/>
                    <a:pt x="25" y="65"/>
                    <a:pt x="25" y="65"/>
                  </a:cubicBezTo>
                  <a:cubicBezTo>
                    <a:pt x="34" y="70"/>
                    <a:pt x="46" y="67"/>
                    <a:pt x="51" y="57"/>
                  </a:cubicBezTo>
                  <a:cubicBezTo>
                    <a:pt x="62" y="38"/>
                    <a:pt x="62" y="38"/>
                    <a:pt x="62" y="38"/>
                  </a:cubicBezTo>
                  <a:cubicBezTo>
                    <a:pt x="67" y="29"/>
                    <a:pt x="63" y="17"/>
                    <a:pt x="54" y="12"/>
                  </a:cubicBez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37" name="Google Shape;137;p10"/>
            <p:cNvSpPr/>
            <p:nvPr/>
          </p:nvSpPr>
          <p:spPr>
            <a:xfrm>
              <a:off x="5224463" y="5022851"/>
              <a:ext cx="188912" cy="192088"/>
            </a:xfrm>
            <a:custGeom>
              <a:rect b="b" l="l" r="r" t="t"/>
              <a:pathLst>
                <a:path extrusionOk="0" h="51" w="50">
                  <a:moveTo>
                    <a:pt x="40" y="8"/>
                  </a:moveTo>
                  <a:cubicBezTo>
                    <a:pt x="31" y="3"/>
                    <a:pt x="31" y="3"/>
                    <a:pt x="31" y="3"/>
                  </a:cubicBezTo>
                  <a:cubicBezTo>
                    <a:pt x="24" y="0"/>
                    <a:pt x="16" y="2"/>
                    <a:pt x="12" y="9"/>
                  </a:cubicBezTo>
                  <a:cubicBezTo>
                    <a:pt x="4" y="23"/>
                    <a:pt x="4" y="23"/>
                    <a:pt x="4" y="23"/>
                  </a:cubicBezTo>
                  <a:cubicBezTo>
                    <a:pt x="0" y="30"/>
                    <a:pt x="3" y="39"/>
                    <a:pt x="10" y="43"/>
                  </a:cubicBezTo>
                  <a:cubicBezTo>
                    <a:pt x="19" y="47"/>
                    <a:pt x="19" y="47"/>
                    <a:pt x="19" y="47"/>
                  </a:cubicBezTo>
                  <a:cubicBezTo>
                    <a:pt x="26" y="51"/>
                    <a:pt x="34" y="49"/>
                    <a:pt x="38" y="42"/>
                  </a:cubicBezTo>
                  <a:cubicBezTo>
                    <a:pt x="46" y="28"/>
                    <a:pt x="46" y="28"/>
                    <a:pt x="46" y="28"/>
                  </a:cubicBezTo>
                  <a:cubicBezTo>
                    <a:pt x="50" y="21"/>
                    <a:pt x="47" y="12"/>
                    <a:pt x="40" y="8"/>
                  </a:cubicBezTo>
                  <a:close/>
                </a:path>
              </a:pathLst>
            </a:custGeom>
            <a:solidFill>
              <a:srgbClr val="E4BA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38" name="Google Shape;138;p10"/>
            <p:cNvSpPr/>
            <p:nvPr/>
          </p:nvSpPr>
          <p:spPr>
            <a:xfrm>
              <a:off x="4389438" y="4811713"/>
              <a:ext cx="198437" cy="230188"/>
            </a:xfrm>
            <a:custGeom>
              <a:rect b="b" l="l" r="r" t="t"/>
              <a:pathLst>
                <a:path extrusionOk="0" h="61" w="53">
                  <a:moveTo>
                    <a:pt x="19" y="0"/>
                  </a:moveTo>
                  <a:cubicBezTo>
                    <a:pt x="33" y="0"/>
                    <a:pt x="33" y="0"/>
                    <a:pt x="33" y="0"/>
                  </a:cubicBezTo>
                  <a:cubicBezTo>
                    <a:pt x="44" y="0"/>
                    <a:pt x="53" y="8"/>
                    <a:pt x="53" y="19"/>
                  </a:cubicBezTo>
                  <a:cubicBezTo>
                    <a:pt x="53" y="41"/>
                    <a:pt x="53" y="41"/>
                    <a:pt x="53" y="41"/>
                  </a:cubicBezTo>
                  <a:cubicBezTo>
                    <a:pt x="53" y="52"/>
                    <a:pt x="45" y="60"/>
                    <a:pt x="34" y="61"/>
                  </a:cubicBezTo>
                  <a:cubicBezTo>
                    <a:pt x="20" y="61"/>
                    <a:pt x="20" y="61"/>
                    <a:pt x="20" y="61"/>
                  </a:cubicBezTo>
                  <a:cubicBezTo>
                    <a:pt x="9" y="61"/>
                    <a:pt x="1" y="52"/>
                    <a:pt x="0" y="42"/>
                  </a:cubicBezTo>
                  <a:cubicBezTo>
                    <a:pt x="0" y="20"/>
                    <a:pt x="0" y="20"/>
                    <a:pt x="0" y="20"/>
                  </a:cubicBezTo>
                  <a:cubicBezTo>
                    <a:pt x="0" y="9"/>
                    <a:pt x="8" y="0"/>
                    <a:pt x="19" y="0"/>
                  </a:cubicBez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39" name="Google Shape;139;p10"/>
            <p:cNvSpPr/>
            <p:nvPr/>
          </p:nvSpPr>
          <p:spPr>
            <a:xfrm>
              <a:off x="4419600" y="4830763"/>
              <a:ext cx="146050" cy="169863"/>
            </a:xfrm>
            <a:custGeom>
              <a:rect b="b" l="l" r="r" t="t"/>
              <a:pathLst>
                <a:path extrusionOk="0" h="45" w="39">
                  <a:moveTo>
                    <a:pt x="14" y="0"/>
                  </a:moveTo>
                  <a:cubicBezTo>
                    <a:pt x="24" y="0"/>
                    <a:pt x="24" y="0"/>
                    <a:pt x="24" y="0"/>
                  </a:cubicBezTo>
                  <a:cubicBezTo>
                    <a:pt x="32" y="0"/>
                    <a:pt x="38" y="6"/>
                    <a:pt x="38" y="14"/>
                  </a:cubicBezTo>
                  <a:cubicBezTo>
                    <a:pt x="39" y="30"/>
                    <a:pt x="39" y="30"/>
                    <a:pt x="39" y="30"/>
                  </a:cubicBezTo>
                  <a:cubicBezTo>
                    <a:pt x="39" y="38"/>
                    <a:pt x="33" y="45"/>
                    <a:pt x="25" y="45"/>
                  </a:cubicBezTo>
                  <a:cubicBezTo>
                    <a:pt x="14" y="45"/>
                    <a:pt x="14" y="45"/>
                    <a:pt x="14" y="45"/>
                  </a:cubicBezTo>
                  <a:cubicBezTo>
                    <a:pt x="7" y="45"/>
                    <a:pt x="0" y="39"/>
                    <a:pt x="0" y="31"/>
                  </a:cubicBezTo>
                  <a:cubicBezTo>
                    <a:pt x="0" y="15"/>
                    <a:pt x="0" y="15"/>
                    <a:pt x="0" y="15"/>
                  </a:cubicBezTo>
                  <a:cubicBezTo>
                    <a:pt x="0" y="7"/>
                    <a:pt x="6" y="0"/>
                    <a:pt x="14" y="0"/>
                  </a:cubicBezTo>
                  <a:close/>
                </a:path>
              </a:pathLst>
            </a:custGeom>
            <a:solidFill>
              <a:srgbClr val="E4BA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40" name="Google Shape;140;p10"/>
            <p:cNvSpPr/>
            <p:nvPr/>
          </p:nvSpPr>
          <p:spPr>
            <a:xfrm>
              <a:off x="4400550" y="4532313"/>
              <a:ext cx="1060450" cy="976313"/>
            </a:xfrm>
            <a:custGeom>
              <a:rect b="b" l="l" r="r" t="t"/>
              <a:pathLst>
                <a:path extrusionOk="0" h="259" w="282">
                  <a:moveTo>
                    <a:pt x="35" y="0"/>
                  </a:moveTo>
                  <a:cubicBezTo>
                    <a:pt x="35" y="0"/>
                    <a:pt x="0" y="151"/>
                    <a:pt x="22" y="189"/>
                  </a:cubicBezTo>
                  <a:cubicBezTo>
                    <a:pt x="45" y="229"/>
                    <a:pt x="167" y="259"/>
                    <a:pt x="207" y="234"/>
                  </a:cubicBezTo>
                  <a:cubicBezTo>
                    <a:pt x="244" y="210"/>
                    <a:pt x="282" y="61"/>
                    <a:pt x="282" y="61"/>
                  </a:cubicBezTo>
                  <a:cubicBezTo>
                    <a:pt x="178" y="17"/>
                    <a:pt x="178" y="17"/>
                    <a:pt x="178" y="17"/>
                  </a:cubicBezTo>
                  <a:cubicBezTo>
                    <a:pt x="180" y="12"/>
                    <a:pt x="180" y="12"/>
                    <a:pt x="180" y="12"/>
                  </a:cubicBezTo>
                  <a:cubicBezTo>
                    <a:pt x="163" y="10"/>
                    <a:pt x="163" y="10"/>
                    <a:pt x="163" y="10"/>
                  </a:cubicBezTo>
                  <a:cubicBezTo>
                    <a:pt x="149" y="4"/>
                    <a:pt x="149" y="4"/>
                    <a:pt x="149" y="4"/>
                  </a:cubicBezTo>
                  <a:cubicBezTo>
                    <a:pt x="147" y="9"/>
                    <a:pt x="147" y="9"/>
                    <a:pt x="147" y="9"/>
                  </a:cubicBezTo>
                  <a:lnTo>
                    <a:pt x="35" y="0"/>
                  </a:ln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41" name="Google Shape;141;p10"/>
            <p:cNvSpPr/>
            <p:nvPr/>
          </p:nvSpPr>
          <p:spPr>
            <a:xfrm>
              <a:off x="4483100" y="4446588"/>
              <a:ext cx="963612" cy="661988"/>
            </a:xfrm>
            <a:custGeom>
              <a:rect b="b" l="l" r="r" t="t"/>
              <a:pathLst>
                <a:path extrusionOk="0" h="176" w="256">
                  <a:moveTo>
                    <a:pt x="0" y="119"/>
                  </a:moveTo>
                  <a:cubicBezTo>
                    <a:pt x="16" y="80"/>
                    <a:pt x="44" y="18"/>
                    <a:pt x="86" y="58"/>
                  </a:cubicBezTo>
                  <a:cubicBezTo>
                    <a:pt x="100" y="71"/>
                    <a:pt x="167" y="87"/>
                    <a:pt x="184" y="82"/>
                  </a:cubicBezTo>
                  <a:cubicBezTo>
                    <a:pt x="235" y="66"/>
                    <a:pt x="235" y="135"/>
                    <a:pt x="232" y="176"/>
                  </a:cubicBezTo>
                  <a:cubicBezTo>
                    <a:pt x="232" y="176"/>
                    <a:pt x="252" y="82"/>
                    <a:pt x="252" y="73"/>
                  </a:cubicBezTo>
                  <a:cubicBezTo>
                    <a:pt x="253" y="64"/>
                    <a:pt x="256" y="54"/>
                    <a:pt x="256" y="54"/>
                  </a:cubicBezTo>
                  <a:cubicBezTo>
                    <a:pt x="230" y="44"/>
                    <a:pt x="230" y="44"/>
                    <a:pt x="230" y="44"/>
                  </a:cubicBezTo>
                  <a:cubicBezTo>
                    <a:pt x="140" y="48"/>
                    <a:pt x="140" y="48"/>
                    <a:pt x="140" y="48"/>
                  </a:cubicBezTo>
                  <a:cubicBezTo>
                    <a:pt x="63" y="3"/>
                    <a:pt x="63" y="3"/>
                    <a:pt x="63" y="3"/>
                  </a:cubicBezTo>
                  <a:cubicBezTo>
                    <a:pt x="34" y="0"/>
                    <a:pt x="34" y="0"/>
                    <a:pt x="34" y="0"/>
                  </a:cubicBezTo>
                  <a:cubicBezTo>
                    <a:pt x="34" y="0"/>
                    <a:pt x="33" y="10"/>
                    <a:pt x="29" y="18"/>
                  </a:cubicBezTo>
                  <a:cubicBezTo>
                    <a:pt x="26" y="26"/>
                    <a:pt x="0" y="119"/>
                    <a:pt x="0" y="119"/>
                  </a:cubicBezTo>
                  <a:close/>
                </a:path>
              </a:pathLst>
            </a:custGeom>
            <a:solidFill>
              <a:srgbClr val="E4BA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42" name="Google Shape;142;p10"/>
            <p:cNvSpPr/>
            <p:nvPr/>
          </p:nvSpPr>
          <p:spPr>
            <a:xfrm>
              <a:off x="4449763" y="4119563"/>
              <a:ext cx="1196975" cy="993775"/>
            </a:xfrm>
            <a:custGeom>
              <a:rect b="b" l="l" r="r" t="t"/>
              <a:pathLst>
                <a:path extrusionOk="0" h="264" w="318">
                  <a:moveTo>
                    <a:pt x="0" y="203"/>
                  </a:moveTo>
                  <a:cubicBezTo>
                    <a:pt x="10" y="207"/>
                    <a:pt x="10" y="207"/>
                    <a:pt x="10" y="207"/>
                  </a:cubicBezTo>
                  <a:cubicBezTo>
                    <a:pt x="10" y="207"/>
                    <a:pt x="25" y="142"/>
                    <a:pt x="51" y="124"/>
                  </a:cubicBezTo>
                  <a:cubicBezTo>
                    <a:pt x="77" y="106"/>
                    <a:pt x="98" y="126"/>
                    <a:pt x="111" y="140"/>
                  </a:cubicBezTo>
                  <a:cubicBezTo>
                    <a:pt x="122" y="152"/>
                    <a:pt x="165" y="163"/>
                    <a:pt x="181" y="157"/>
                  </a:cubicBezTo>
                  <a:cubicBezTo>
                    <a:pt x="198" y="151"/>
                    <a:pt x="226" y="142"/>
                    <a:pt x="241" y="170"/>
                  </a:cubicBezTo>
                  <a:cubicBezTo>
                    <a:pt x="255" y="198"/>
                    <a:pt x="239" y="263"/>
                    <a:pt x="239" y="263"/>
                  </a:cubicBezTo>
                  <a:cubicBezTo>
                    <a:pt x="249" y="264"/>
                    <a:pt x="249" y="264"/>
                    <a:pt x="249" y="264"/>
                  </a:cubicBezTo>
                  <a:cubicBezTo>
                    <a:pt x="249" y="264"/>
                    <a:pt x="285" y="195"/>
                    <a:pt x="293" y="167"/>
                  </a:cubicBezTo>
                  <a:cubicBezTo>
                    <a:pt x="318" y="71"/>
                    <a:pt x="28" y="0"/>
                    <a:pt x="7" y="97"/>
                  </a:cubicBezTo>
                  <a:cubicBezTo>
                    <a:pt x="1" y="125"/>
                    <a:pt x="0" y="203"/>
                    <a:pt x="0" y="203"/>
                  </a:cubicBezTo>
                  <a:close/>
                </a:path>
              </a:pathLst>
            </a:custGeom>
            <a:solidFill>
              <a:srgbClr val="4228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43" name="Google Shape;143;p10"/>
            <p:cNvSpPr/>
            <p:nvPr/>
          </p:nvSpPr>
          <p:spPr>
            <a:xfrm>
              <a:off x="4689475" y="5199063"/>
              <a:ext cx="361950" cy="161925"/>
            </a:xfrm>
            <a:custGeom>
              <a:rect b="b" l="l" r="r" t="t"/>
              <a:pathLst>
                <a:path extrusionOk="0" h="43" w="96">
                  <a:moveTo>
                    <a:pt x="6" y="0"/>
                  </a:moveTo>
                  <a:cubicBezTo>
                    <a:pt x="33" y="6"/>
                    <a:pt x="69" y="12"/>
                    <a:pt x="96" y="2"/>
                  </a:cubicBezTo>
                  <a:cubicBezTo>
                    <a:pt x="96" y="2"/>
                    <a:pt x="90" y="34"/>
                    <a:pt x="73" y="39"/>
                  </a:cubicBezTo>
                  <a:cubicBezTo>
                    <a:pt x="57" y="43"/>
                    <a:pt x="24" y="34"/>
                    <a:pt x="12" y="23"/>
                  </a:cubicBezTo>
                  <a:cubicBezTo>
                    <a:pt x="0" y="12"/>
                    <a:pt x="6" y="0"/>
                    <a:pt x="6" y="0"/>
                  </a:cubicBezTo>
                  <a:close/>
                </a:path>
              </a:pathLst>
            </a:custGeom>
            <a:solidFill>
              <a:srgbClr val="E48C5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44" name="Google Shape;144;p10"/>
            <p:cNvSpPr/>
            <p:nvPr/>
          </p:nvSpPr>
          <p:spPr>
            <a:xfrm>
              <a:off x="4776788" y="5297488"/>
              <a:ext cx="131762" cy="49213"/>
            </a:xfrm>
            <a:custGeom>
              <a:rect b="b" l="l" r="r" t="t"/>
              <a:pathLst>
                <a:path extrusionOk="0" h="13" w="35">
                  <a:moveTo>
                    <a:pt x="35" y="13"/>
                  </a:moveTo>
                  <a:cubicBezTo>
                    <a:pt x="23" y="12"/>
                    <a:pt x="10" y="9"/>
                    <a:pt x="0" y="4"/>
                  </a:cubicBezTo>
                  <a:cubicBezTo>
                    <a:pt x="4" y="2"/>
                    <a:pt x="9" y="0"/>
                    <a:pt x="11" y="1"/>
                  </a:cubicBezTo>
                  <a:cubicBezTo>
                    <a:pt x="15" y="3"/>
                    <a:pt x="16" y="4"/>
                    <a:pt x="16" y="4"/>
                  </a:cubicBezTo>
                  <a:cubicBezTo>
                    <a:pt x="16" y="4"/>
                    <a:pt x="20" y="2"/>
                    <a:pt x="25" y="3"/>
                  </a:cubicBezTo>
                  <a:cubicBezTo>
                    <a:pt x="29" y="4"/>
                    <a:pt x="33" y="10"/>
                    <a:pt x="35" y="13"/>
                  </a:cubicBezTo>
                  <a:close/>
                </a:path>
              </a:pathLst>
            </a:custGeom>
            <a:solidFill>
              <a:srgbClr val="EB664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45" name="Google Shape;145;p10"/>
            <p:cNvSpPr/>
            <p:nvPr/>
          </p:nvSpPr>
          <p:spPr>
            <a:xfrm>
              <a:off x="4708525" y="5199063"/>
              <a:ext cx="342900" cy="82550"/>
            </a:xfrm>
            <a:custGeom>
              <a:rect b="b" l="l" r="r" t="t"/>
              <a:pathLst>
                <a:path extrusionOk="0" h="22" w="91">
                  <a:moveTo>
                    <a:pt x="1" y="0"/>
                  </a:moveTo>
                  <a:cubicBezTo>
                    <a:pt x="28" y="6"/>
                    <a:pt x="64" y="12"/>
                    <a:pt x="91" y="2"/>
                  </a:cubicBezTo>
                  <a:cubicBezTo>
                    <a:pt x="91" y="2"/>
                    <a:pt x="89" y="12"/>
                    <a:pt x="85" y="21"/>
                  </a:cubicBezTo>
                  <a:cubicBezTo>
                    <a:pt x="77" y="22"/>
                    <a:pt x="68" y="22"/>
                    <a:pt x="58" y="21"/>
                  </a:cubicBezTo>
                  <a:cubicBezTo>
                    <a:pt x="37" y="18"/>
                    <a:pt x="10" y="11"/>
                    <a:pt x="0" y="8"/>
                  </a:cubicBezTo>
                  <a:cubicBezTo>
                    <a:pt x="0" y="3"/>
                    <a:pt x="1" y="0"/>
                    <a:pt x="1" y="0"/>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46" name="Google Shape;146;p10"/>
            <p:cNvSpPr/>
            <p:nvPr/>
          </p:nvSpPr>
          <p:spPr>
            <a:xfrm>
              <a:off x="5029200" y="4383088"/>
              <a:ext cx="560387" cy="368300"/>
            </a:xfrm>
            <a:custGeom>
              <a:rect b="b" l="l" r="r" t="t"/>
              <a:pathLst>
                <a:path extrusionOk="0" h="98" w="149">
                  <a:moveTo>
                    <a:pt x="0" y="0"/>
                  </a:moveTo>
                  <a:cubicBezTo>
                    <a:pt x="17" y="2"/>
                    <a:pt x="149" y="45"/>
                    <a:pt x="118" y="98"/>
                  </a:cubicBezTo>
                  <a:cubicBezTo>
                    <a:pt x="118" y="98"/>
                    <a:pt x="110" y="69"/>
                    <a:pt x="82" y="47"/>
                  </a:cubicBezTo>
                  <a:cubicBezTo>
                    <a:pt x="53" y="25"/>
                    <a:pt x="0" y="0"/>
                    <a:pt x="0" y="0"/>
                  </a:cubicBezTo>
                  <a:close/>
                </a:path>
              </a:pathLst>
            </a:custGeom>
            <a:solidFill>
              <a:srgbClr val="6E634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47" name="Google Shape;147;p10"/>
            <p:cNvSpPr/>
            <p:nvPr/>
          </p:nvSpPr>
          <p:spPr>
            <a:xfrm>
              <a:off x="4856163" y="5059363"/>
              <a:ext cx="30162" cy="38100"/>
            </a:xfrm>
            <a:custGeom>
              <a:rect b="b" l="l" r="r" t="t"/>
              <a:pathLst>
                <a:path extrusionOk="0" h="10" w="8">
                  <a:moveTo>
                    <a:pt x="5" y="0"/>
                  </a:moveTo>
                  <a:cubicBezTo>
                    <a:pt x="7" y="1"/>
                    <a:pt x="8" y="3"/>
                    <a:pt x="8" y="6"/>
                  </a:cubicBezTo>
                  <a:cubicBezTo>
                    <a:pt x="7" y="9"/>
                    <a:pt x="5" y="10"/>
                    <a:pt x="3" y="10"/>
                  </a:cubicBezTo>
                  <a:cubicBezTo>
                    <a:pt x="1" y="9"/>
                    <a:pt x="0" y="7"/>
                    <a:pt x="0" y="4"/>
                  </a:cubicBezTo>
                  <a:cubicBezTo>
                    <a:pt x="1" y="2"/>
                    <a:pt x="3" y="0"/>
                    <a:pt x="5" y="0"/>
                  </a:cubicBezTo>
                  <a:close/>
                </a:path>
              </a:pathLst>
            </a:custGeom>
            <a:solidFill>
              <a:srgbClr val="B9714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48" name="Google Shape;148;p10"/>
            <p:cNvSpPr/>
            <p:nvPr/>
          </p:nvSpPr>
          <p:spPr>
            <a:xfrm>
              <a:off x="4916488" y="5075238"/>
              <a:ext cx="33337" cy="41275"/>
            </a:xfrm>
            <a:custGeom>
              <a:rect b="b" l="l" r="r" t="t"/>
              <a:pathLst>
                <a:path extrusionOk="0" h="11" w="9">
                  <a:moveTo>
                    <a:pt x="6" y="0"/>
                  </a:moveTo>
                  <a:cubicBezTo>
                    <a:pt x="8" y="1"/>
                    <a:pt x="9" y="4"/>
                    <a:pt x="9" y="6"/>
                  </a:cubicBezTo>
                  <a:cubicBezTo>
                    <a:pt x="8" y="9"/>
                    <a:pt x="6" y="11"/>
                    <a:pt x="4" y="10"/>
                  </a:cubicBezTo>
                  <a:cubicBezTo>
                    <a:pt x="2" y="10"/>
                    <a:pt x="0" y="7"/>
                    <a:pt x="1" y="4"/>
                  </a:cubicBezTo>
                  <a:cubicBezTo>
                    <a:pt x="2" y="2"/>
                    <a:pt x="4" y="0"/>
                    <a:pt x="6" y="0"/>
                  </a:cubicBezTo>
                  <a:close/>
                </a:path>
              </a:pathLst>
            </a:custGeom>
            <a:solidFill>
              <a:srgbClr val="B9714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49" name="Google Shape;149;p10"/>
            <p:cNvSpPr/>
            <p:nvPr/>
          </p:nvSpPr>
          <p:spPr>
            <a:xfrm>
              <a:off x="4705350" y="4672013"/>
              <a:ext cx="176212" cy="101600"/>
            </a:xfrm>
            <a:custGeom>
              <a:rect b="b" l="l" r="r" t="t"/>
              <a:pathLst>
                <a:path extrusionOk="0" h="27" w="47">
                  <a:moveTo>
                    <a:pt x="0" y="15"/>
                  </a:moveTo>
                  <a:cubicBezTo>
                    <a:pt x="14" y="0"/>
                    <a:pt x="41" y="8"/>
                    <a:pt x="47" y="26"/>
                  </a:cubicBezTo>
                  <a:cubicBezTo>
                    <a:pt x="44" y="27"/>
                    <a:pt x="44" y="27"/>
                    <a:pt x="44" y="27"/>
                  </a:cubicBezTo>
                  <a:cubicBezTo>
                    <a:pt x="39" y="14"/>
                    <a:pt x="14" y="7"/>
                    <a:pt x="2" y="18"/>
                  </a:cubicBezTo>
                  <a:lnTo>
                    <a:pt x="0" y="15"/>
                  </a:lnTo>
                  <a:close/>
                </a:path>
              </a:pathLst>
            </a:custGeom>
            <a:solidFill>
              <a:srgbClr val="4228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50" name="Google Shape;150;p10"/>
            <p:cNvSpPr/>
            <p:nvPr/>
          </p:nvSpPr>
          <p:spPr>
            <a:xfrm>
              <a:off x="5043488" y="4754563"/>
              <a:ext cx="173037" cy="101600"/>
            </a:xfrm>
            <a:custGeom>
              <a:rect b="b" l="l" r="r" t="t"/>
              <a:pathLst>
                <a:path extrusionOk="0" h="27" w="46">
                  <a:moveTo>
                    <a:pt x="0" y="16"/>
                  </a:moveTo>
                  <a:cubicBezTo>
                    <a:pt x="13" y="0"/>
                    <a:pt x="41" y="8"/>
                    <a:pt x="46" y="26"/>
                  </a:cubicBezTo>
                  <a:cubicBezTo>
                    <a:pt x="43" y="27"/>
                    <a:pt x="43" y="27"/>
                    <a:pt x="43" y="27"/>
                  </a:cubicBezTo>
                  <a:cubicBezTo>
                    <a:pt x="39" y="14"/>
                    <a:pt x="14" y="8"/>
                    <a:pt x="2" y="18"/>
                  </a:cubicBezTo>
                  <a:lnTo>
                    <a:pt x="0" y="16"/>
                  </a:lnTo>
                  <a:close/>
                </a:path>
              </a:pathLst>
            </a:custGeom>
            <a:solidFill>
              <a:srgbClr val="4228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51" name="Google Shape;151;p10"/>
            <p:cNvSpPr/>
            <p:nvPr/>
          </p:nvSpPr>
          <p:spPr>
            <a:xfrm>
              <a:off x="5048250" y="5154613"/>
              <a:ext cx="58737" cy="74613"/>
            </a:xfrm>
            <a:custGeom>
              <a:rect b="b" l="l" r="r" t="t"/>
              <a:pathLst>
                <a:path extrusionOk="0" h="20" w="16">
                  <a:moveTo>
                    <a:pt x="15" y="20"/>
                  </a:moveTo>
                  <a:cubicBezTo>
                    <a:pt x="16" y="11"/>
                    <a:pt x="12" y="0"/>
                    <a:pt x="0" y="0"/>
                  </a:cubicBezTo>
                  <a:cubicBezTo>
                    <a:pt x="0" y="3"/>
                    <a:pt x="0" y="3"/>
                    <a:pt x="0" y="3"/>
                  </a:cubicBezTo>
                  <a:cubicBezTo>
                    <a:pt x="7" y="7"/>
                    <a:pt x="10" y="12"/>
                    <a:pt x="11" y="20"/>
                  </a:cubicBezTo>
                  <a:lnTo>
                    <a:pt x="15" y="20"/>
                  </a:lnTo>
                  <a:close/>
                </a:path>
              </a:pathLst>
            </a:custGeom>
            <a:solidFill>
              <a:srgbClr val="B9714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52" name="Google Shape;152;p10"/>
            <p:cNvSpPr/>
            <p:nvPr/>
          </p:nvSpPr>
          <p:spPr>
            <a:xfrm>
              <a:off x="4938713" y="4251326"/>
              <a:ext cx="127000" cy="123825"/>
            </a:xfrm>
            <a:custGeom>
              <a:rect b="b" l="l" r="r" t="t"/>
              <a:pathLst>
                <a:path extrusionOk="0" h="78" w="80">
                  <a:moveTo>
                    <a:pt x="54" y="78"/>
                  </a:moveTo>
                  <a:lnTo>
                    <a:pt x="0" y="14"/>
                  </a:lnTo>
                  <a:lnTo>
                    <a:pt x="23" y="0"/>
                  </a:lnTo>
                  <a:lnTo>
                    <a:pt x="50" y="42"/>
                  </a:lnTo>
                  <a:lnTo>
                    <a:pt x="54" y="2"/>
                  </a:lnTo>
                  <a:lnTo>
                    <a:pt x="80" y="9"/>
                  </a:lnTo>
                  <a:lnTo>
                    <a:pt x="54" y="78"/>
                  </a:lnTo>
                  <a:close/>
                </a:path>
              </a:pathLst>
            </a:custGeom>
            <a:solidFill>
              <a:srgbClr val="4228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53" name="Google Shape;153;p10"/>
            <p:cNvSpPr/>
            <p:nvPr/>
          </p:nvSpPr>
          <p:spPr>
            <a:xfrm>
              <a:off x="5065713" y="4235451"/>
              <a:ext cx="90487" cy="90488"/>
            </a:xfrm>
            <a:custGeom>
              <a:rect b="b" l="l" r="r" t="t"/>
              <a:pathLst>
                <a:path extrusionOk="0" h="57" w="57">
                  <a:moveTo>
                    <a:pt x="0" y="52"/>
                  </a:moveTo>
                  <a:lnTo>
                    <a:pt x="29" y="0"/>
                  </a:lnTo>
                  <a:lnTo>
                    <a:pt x="57" y="17"/>
                  </a:lnTo>
                  <a:lnTo>
                    <a:pt x="8" y="57"/>
                  </a:lnTo>
                  <a:lnTo>
                    <a:pt x="0" y="52"/>
                  </a:lnTo>
                  <a:close/>
                </a:path>
              </a:pathLst>
            </a:custGeom>
            <a:solidFill>
              <a:srgbClr val="4228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54" name="Google Shape;154;p10"/>
            <p:cNvSpPr/>
            <p:nvPr/>
          </p:nvSpPr>
          <p:spPr>
            <a:xfrm>
              <a:off x="4652963" y="4852988"/>
              <a:ext cx="195262" cy="60325"/>
            </a:xfrm>
            <a:custGeom>
              <a:rect b="b" l="l" r="r" t="t"/>
              <a:pathLst>
                <a:path extrusionOk="0" h="16" w="52">
                  <a:moveTo>
                    <a:pt x="0" y="10"/>
                  </a:moveTo>
                  <a:cubicBezTo>
                    <a:pt x="0" y="10"/>
                    <a:pt x="12" y="1"/>
                    <a:pt x="26" y="0"/>
                  </a:cubicBezTo>
                  <a:cubicBezTo>
                    <a:pt x="40" y="0"/>
                    <a:pt x="52" y="10"/>
                    <a:pt x="52" y="10"/>
                  </a:cubicBezTo>
                  <a:cubicBezTo>
                    <a:pt x="49" y="16"/>
                    <a:pt x="49" y="16"/>
                    <a:pt x="49" y="16"/>
                  </a:cubicBezTo>
                  <a:cubicBezTo>
                    <a:pt x="49" y="16"/>
                    <a:pt x="37" y="8"/>
                    <a:pt x="23" y="9"/>
                  </a:cubicBezTo>
                  <a:cubicBezTo>
                    <a:pt x="10" y="11"/>
                    <a:pt x="0" y="15"/>
                    <a:pt x="0" y="15"/>
                  </a:cubicBezTo>
                  <a:lnTo>
                    <a:pt x="0" y="10"/>
                  </a:lnTo>
                  <a:close/>
                </a:path>
              </a:pathLst>
            </a:custGeom>
            <a:solidFill>
              <a:srgbClr val="B9714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55" name="Google Shape;155;p10"/>
            <p:cNvSpPr/>
            <p:nvPr/>
          </p:nvSpPr>
          <p:spPr>
            <a:xfrm>
              <a:off x="5005388" y="4921251"/>
              <a:ext cx="174625" cy="115888"/>
            </a:xfrm>
            <a:custGeom>
              <a:rect b="b" l="l" r="r" t="t"/>
              <a:pathLst>
                <a:path extrusionOk="0" h="31" w="46">
                  <a:moveTo>
                    <a:pt x="46" y="28"/>
                  </a:moveTo>
                  <a:cubicBezTo>
                    <a:pt x="46" y="28"/>
                    <a:pt x="39" y="13"/>
                    <a:pt x="27" y="7"/>
                  </a:cubicBezTo>
                  <a:cubicBezTo>
                    <a:pt x="15" y="0"/>
                    <a:pt x="0" y="3"/>
                    <a:pt x="0" y="3"/>
                  </a:cubicBezTo>
                  <a:cubicBezTo>
                    <a:pt x="0" y="9"/>
                    <a:pt x="0" y="9"/>
                    <a:pt x="0" y="9"/>
                  </a:cubicBezTo>
                  <a:cubicBezTo>
                    <a:pt x="0" y="9"/>
                    <a:pt x="14" y="8"/>
                    <a:pt x="25" y="16"/>
                  </a:cubicBezTo>
                  <a:cubicBezTo>
                    <a:pt x="36" y="24"/>
                    <a:pt x="43" y="31"/>
                    <a:pt x="43" y="31"/>
                  </a:cubicBezTo>
                  <a:lnTo>
                    <a:pt x="46" y="28"/>
                  </a:lnTo>
                  <a:close/>
                </a:path>
              </a:pathLst>
            </a:custGeom>
            <a:solidFill>
              <a:srgbClr val="B9714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56" name="Google Shape;156;p10"/>
            <p:cNvSpPr/>
            <p:nvPr/>
          </p:nvSpPr>
          <p:spPr>
            <a:xfrm>
              <a:off x="3866221" y="4604584"/>
              <a:ext cx="188912" cy="131763"/>
            </a:xfrm>
            <a:custGeom>
              <a:rect b="b" l="l" r="r" t="t"/>
              <a:pathLst>
                <a:path extrusionOk="0" h="35" w="50">
                  <a:moveTo>
                    <a:pt x="25" y="1"/>
                  </a:moveTo>
                  <a:cubicBezTo>
                    <a:pt x="39" y="0"/>
                    <a:pt x="50" y="4"/>
                    <a:pt x="50" y="16"/>
                  </a:cubicBezTo>
                  <a:cubicBezTo>
                    <a:pt x="50" y="27"/>
                    <a:pt x="39" y="33"/>
                    <a:pt x="25" y="34"/>
                  </a:cubicBezTo>
                  <a:cubicBezTo>
                    <a:pt x="11" y="35"/>
                    <a:pt x="1" y="31"/>
                    <a:pt x="0" y="19"/>
                  </a:cubicBezTo>
                  <a:cubicBezTo>
                    <a:pt x="0" y="7"/>
                    <a:pt x="11" y="2"/>
                    <a:pt x="25" y="1"/>
                  </a:cubicBezTo>
                  <a:close/>
                </a:path>
              </a:pathLst>
            </a:custGeom>
            <a:solidFill>
              <a:srgbClr val="B3B3A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57" name="Google Shape;157;p10"/>
            <p:cNvSpPr/>
            <p:nvPr/>
          </p:nvSpPr>
          <p:spPr>
            <a:xfrm>
              <a:off x="4095172" y="4828382"/>
              <a:ext cx="147637" cy="98425"/>
            </a:xfrm>
            <a:custGeom>
              <a:rect b="b" l="l" r="r" t="t"/>
              <a:pathLst>
                <a:path extrusionOk="0" h="26" w="39">
                  <a:moveTo>
                    <a:pt x="20" y="0"/>
                  </a:moveTo>
                  <a:cubicBezTo>
                    <a:pt x="31" y="0"/>
                    <a:pt x="39" y="3"/>
                    <a:pt x="39" y="11"/>
                  </a:cubicBezTo>
                  <a:cubicBezTo>
                    <a:pt x="39" y="20"/>
                    <a:pt x="31" y="25"/>
                    <a:pt x="20" y="25"/>
                  </a:cubicBezTo>
                  <a:cubicBezTo>
                    <a:pt x="9" y="26"/>
                    <a:pt x="1" y="23"/>
                    <a:pt x="0" y="14"/>
                  </a:cubicBezTo>
                  <a:cubicBezTo>
                    <a:pt x="0" y="5"/>
                    <a:pt x="9" y="1"/>
                    <a:pt x="20" y="0"/>
                  </a:cubicBezTo>
                  <a:close/>
                </a:path>
              </a:pathLst>
            </a:custGeom>
            <a:solidFill>
              <a:srgbClr val="B3B3A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58" name="Google Shape;158;p10"/>
            <p:cNvSpPr/>
            <p:nvPr/>
          </p:nvSpPr>
          <p:spPr>
            <a:xfrm>
              <a:off x="4329113" y="5835651"/>
              <a:ext cx="341312" cy="184150"/>
            </a:xfrm>
            <a:custGeom>
              <a:rect b="b" l="l" r="r" t="t"/>
              <a:pathLst>
                <a:path extrusionOk="0" h="49" w="91">
                  <a:moveTo>
                    <a:pt x="0" y="19"/>
                  </a:moveTo>
                  <a:cubicBezTo>
                    <a:pt x="0" y="19"/>
                    <a:pt x="18" y="44"/>
                    <a:pt x="26" y="45"/>
                  </a:cubicBezTo>
                  <a:cubicBezTo>
                    <a:pt x="35" y="46"/>
                    <a:pt x="44" y="38"/>
                    <a:pt x="51" y="39"/>
                  </a:cubicBezTo>
                  <a:cubicBezTo>
                    <a:pt x="58" y="39"/>
                    <a:pt x="69" y="48"/>
                    <a:pt x="74" y="48"/>
                  </a:cubicBezTo>
                  <a:cubicBezTo>
                    <a:pt x="75" y="49"/>
                    <a:pt x="79" y="47"/>
                    <a:pt x="78" y="40"/>
                  </a:cubicBezTo>
                  <a:cubicBezTo>
                    <a:pt x="78" y="40"/>
                    <a:pt x="82" y="40"/>
                    <a:pt x="82" y="40"/>
                  </a:cubicBezTo>
                  <a:cubicBezTo>
                    <a:pt x="84" y="39"/>
                    <a:pt x="87" y="37"/>
                    <a:pt x="85" y="31"/>
                  </a:cubicBezTo>
                  <a:cubicBezTo>
                    <a:pt x="89" y="30"/>
                    <a:pt x="90" y="26"/>
                    <a:pt x="89" y="21"/>
                  </a:cubicBezTo>
                  <a:cubicBezTo>
                    <a:pt x="89" y="21"/>
                    <a:pt x="84" y="18"/>
                    <a:pt x="84" y="18"/>
                  </a:cubicBezTo>
                  <a:cubicBezTo>
                    <a:pt x="90" y="14"/>
                    <a:pt x="91" y="10"/>
                    <a:pt x="87" y="8"/>
                  </a:cubicBezTo>
                  <a:cubicBezTo>
                    <a:pt x="82" y="4"/>
                    <a:pt x="61" y="0"/>
                    <a:pt x="56" y="0"/>
                  </a:cubicBezTo>
                  <a:cubicBezTo>
                    <a:pt x="51" y="1"/>
                    <a:pt x="36" y="25"/>
                    <a:pt x="32" y="24"/>
                  </a:cubicBezTo>
                  <a:cubicBezTo>
                    <a:pt x="28" y="22"/>
                    <a:pt x="17" y="4"/>
                    <a:pt x="17" y="4"/>
                  </a:cubicBezTo>
                  <a:lnTo>
                    <a:pt x="0" y="19"/>
                  </a:ln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59" name="Google Shape;159;p10"/>
            <p:cNvSpPr/>
            <p:nvPr/>
          </p:nvSpPr>
          <p:spPr>
            <a:xfrm>
              <a:off x="4538663" y="5876926"/>
              <a:ext cx="125412" cy="120650"/>
            </a:xfrm>
            <a:custGeom>
              <a:rect b="b" l="l" r="r" t="t"/>
              <a:pathLst>
                <a:path extrusionOk="0" h="32" w="33">
                  <a:moveTo>
                    <a:pt x="22" y="32"/>
                  </a:moveTo>
                  <a:cubicBezTo>
                    <a:pt x="22" y="31"/>
                    <a:pt x="22" y="30"/>
                    <a:pt x="22" y="29"/>
                  </a:cubicBezTo>
                  <a:cubicBezTo>
                    <a:pt x="22" y="29"/>
                    <a:pt x="23" y="29"/>
                    <a:pt x="24" y="29"/>
                  </a:cubicBezTo>
                  <a:cubicBezTo>
                    <a:pt x="17" y="25"/>
                    <a:pt x="8" y="21"/>
                    <a:pt x="1" y="19"/>
                  </a:cubicBezTo>
                  <a:cubicBezTo>
                    <a:pt x="0" y="20"/>
                    <a:pt x="0" y="20"/>
                    <a:pt x="0" y="20"/>
                  </a:cubicBezTo>
                  <a:cubicBezTo>
                    <a:pt x="7" y="22"/>
                    <a:pt x="15" y="27"/>
                    <a:pt x="22" y="32"/>
                  </a:cubicBezTo>
                  <a:close/>
                  <a:moveTo>
                    <a:pt x="29" y="21"/>
                  </a:moveTo>
                  <a:cubicBezTo>
                    <a:pt x="22" y="17"/>
                    <a:pt x="12" y="13"/>
                    <a:pt x="4" y="12"/>
                  </a:cubicBezTo>
                  <a:cubicBezTo>
                    <a:pt x="5" y="11"/>
                    <a:pt x="5" y="11"/>
                    <a:pt x="5" y="11"/>
                  </a:cubicBezTo>
                  <a:cubicBezTo>
                    <a:pt x="13" y="12"/>
                    <a:pt x="25" y="15"/>
                    <a:pt x="32" y="18"/>
                  </a:cubicBezTo>
                  <a:cubicBezTo>
                    <a:pt x="31" y="19"/>
                    <a:pt x="30" y="20"/>
                    <a:pt x="29" y="20"/>
                  </a:cubicBezTo>
                  <a:cubicBezTo>
                    <a:pt x="29" y="20"/>
                    <a:pt x="29" y="21"/>
                    <a:pt x="29" y="21"/>
                  </a:cubicBezTo>
                  <a:close/>
                  <a:moveTo>
                    <a:pt x="33" y="12"/>
                  </a:moveTo>
                  <a:cubicBezTo>
                    <a:pt x="33" y="11"/>
                    <a:pt x="33" y="11"/>
                    <a:pt x="33" y="10"/>
                  </a:cubicBezTo>
                  <a:cubicBezTo>
                    <a:pt x="33" y="10"/>
                    <a:pt x="28" y="7"/>
                    <a:pt x="28" y="7"/>
                  </a:cubicBezTo>
                  <a:cubicBezTo>
                    <a:pt x="29" y="7"/>
                    <a:pt x="30" y="6"/>
                    <a:pt x="30" y="6"/>
                  </a:cubicBezTo>
                  <a:cubicBezTo>
                    <a:pt x="23" y="3"/>
                    <a:pt x="14" y="1"/>
                    <a:pt x="7" y="0"/>
                  </a:cubicBezTo>
                  <a:cubicBezTo>
                    <a:pt x="6" y="1"/>
                    <a:pt x="6" y="1"/>
                    <a:pt x="6" y="1"/>
                  </a:cubicBezTo>
                  <a:cubicBezTo>
                    <a:pt x="15" y="2"/>
                    <a:pt x="26" y="7"/>
                    <a:pt x="33" y="12"/>
                  </a:cubicBezTo>
                  <a:close/>
                </a:path>
              </a:pathLst>
            </a:custGeom>
            <a:solidFill>
              <a:srgbClr val="B9967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60" name="Google Shape;160;p10"/>
            <p:cNvSpPr/>
            <p:nvPr/>
          </p:nvSpPr>
          <p:spPr>
            <a:xfrm>
              <a:off x="4227513" y="5467351"/>
              <a:ext cx="442912" cy="500063"/>
            </a:xfrm>
            <a:custGeom>
              <a:rect b="b" l="l" r="r" t="t"/>
              <a:pathLst>
                <a:path extrusionOk="0" h="133" w="118">
                  <a:moveTo>
                    <a:pt x="111" y="0"/>
                  </a:moveTo>
                  <a:cubicBezTo>
                    <a:pt x="28" y="18"/>
                    <a:pt x="0" y="86"/>
                    <a:pt x="38" y="133"/>
                  </a:cubicBezTo>
                  <a:cubicBezTo>
                    <a:pt x="46" y="126"/>
                    <a:pt x="54" y="119"/>
                    <a:pt x="63" y="111"/>
                  </a:cubicBezTo>
                  <a:cubicBezTo>
                    <a:pt x="52" y="81"/>
                    <a:pt x="76" y="50"/>
                    <a:pt x="106" y="42"/>
                  </a:cubicBezTo>
                  <a:cubicBezTo>
                    <a:pt x="118" y="29"/>
                    <a:pt x="115" y="14"/>
                    <a:pt x="111" y="0"/>
                  </a:cubicBez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61" name="Google Shape;161;p10"/>
            <p:cNvSpPr/>
            <p:nvPr/>
          </p:nvSpPr>
          <p:spPr>
            <a:xfrm>
              <a:off x="4532313" y="5783263"/>
              <a:ext cx="104775" cy="79375"/>
            </a:xfrm>
            <a:custGeom>
              <a:rect b="b" l="l" r="r" t="t"/>
              <a:pathLst>
                <a:path extrusionOk="0" h="21" w="28">
                  <a:moveTo>
                    <a:pt x="0" y="18"/>
                  </a:moveTo>
                  <a:cubicBezTo>
                    <a:pt x="0" y="18"/>
                    <a:pt x="10" y="13"/>
                    <a:pt x="15" y="9"/>
                  </a:cubicBezTo>
                  <a:cubicBezTo>
                    <a:pt x="20" y="4"/>
                    <a:pt x="22" y="0"/>
                    <a:pt x="22" y="0"/>
                  </a:cubicBezTo>
                  <a:cubicBezTo>
                    <a:pt x="22" y="0"/>
                    <a:pt x="28" y="8"/>
                    <a:pt x="25" y="12"/>
                  </a:cubicBezTo>
                  <a:cubicBezTo>
                    <a:pt x="23" y="16"/>
                    <a:pt x="5" y="21"/>
                    <a:pt x="5" y="19"/>
                  </a:cubicBezTo>
                  <a:cubicBezTo>
                    <a:pt x="5" y="18"/>
                    <a:pt x="0" y="18"/>
                    <a:pt x="0" y="18"/>
                  </a:cubicBez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62" name="Google Shape;162;p10"/>
            <p:cNvSpPr/>
            <p:nvPr/>
          </p:nvSpPr>
          <p:spPr>
            <a:xfrm>
              <a:off x="5021263" y="5937251"/>
              <a:ext cx="123825" cy="68263"/>
            </a:xfrm>
            <a:custGeom>
              <a:rect b="b" l="l" r="r" t="t"/>
              <a:pathLst>
                <a:path extrusionOk="0" h="43" w="78">
                  <a:moveTo>
                    <a:pt x="69" y="10"/>
                  </a:moveTo>
                  <a:lnTo>
                    <a:pt x="78" y="31"/>
                  </a:lnTo>
                  <a:lnTo>
                    <a:pt x="0" y="43"/>
                  </a:lnTo>
                  <a:lnTo>
                    <a:pt x="2" y="0"/>
                  </a:lnTo>
                  <a:lnTo>
                    <a:pt x="69" y="10"/>
                  </a:ln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63" name="Google Shape;163;p10"/>
            <p:cNvSpPr/>
            <p:nvPr/>
          </p:nvSpPr>
          <p:spPr>
            <a:xfrm>
              <a:off x="5029200" y="5835651"/>
              <a:ext cx="341312" cy="184150"/>
            </a:xfrm>
            <a:custGeom>
              <a:rect b="b" l="l" r="r" t="t"/>
              <a:pathLst>
                <a:path extrusionOk="0" h="49" w="91">
                  <a:moveTo>
                    <a:pt x="91" y="19"/>
                  </a:moveTo>
                  <a:cubicBezTo>
                    <a:pt x="91" y="19"/>
                    <a:pt x="74" y="44"/>
                    <a:pt x="65" y="45"/>
                  </a:cubicBezTo>
                  <a:cubicBezTo>
                    <a:pt x="57" y="46"/>
                    <a:pt x="48" y="38"/>
                    <a:pt x="41" y="39"/>
                  </a:cubicBezTo>
                  <a:cubicBezTo>
                    <a:pt x="33" y="39"/>
                    <a:pt x="23" y="48"/>
                    <a:pt x="17" y="48"/>
                  </a:cubicBezTo>
                  <a:cubicBezTo>
                    <a:pt x="16" y="49"/>
                    <a:pt x="13" y="47"/>
                    <a:pt x="14" y="40"/>
                  </a:cubicBezTo>
                  <a:cubicBezTo>
                    <a:pt x="13" y="40"/>
                    <a:pt x="10" y="40"/>
                    <a:pt x="9" y="40"/>
                  </a:cubicBezTo>
                  <a:cubicBezTo>
                    <a:pt x="7" y="39"/>
                    <a:pt x="5" y="37"/>
                    <a:pt x="6" y="31"/>
                  </a:cubicBezTo>
                  <a:cubicBezTo>
                    <a:pt x="2" y="30"/>
                    <a:pt x="1" y="26"/>
                    <a:pt x="3" y="21"/>
                  </a:cubicBezTo>
                  <a:cubicBezTo>
                    <a:pt x="2" y="21"/>
                    <a:pt x="7" y="18"/>
                    <a:pt x="7" y="18"/>
                  </a:cubicBezTo>
                  <a:cubicBezTo>
                    <a:pt x="1" y="14"/>
                    <a:pt x="0" y="10"/>
                    <a:pt x="4" y="8"/>
                  </a:cubicBezTo>
                  <a:cubicBezTo>
                    <a:pt x="9" y="4"/>
                    <a:pt x="31" y="0"/>
                    <a:pt x="36" y="0"/>
                  </a:cubicBezTo>
                  <a:cubicBezTo>
                    <a:pt x="41" y="1"/>
                    <a:pt x="56" y="25"/>
                    <a:pt x="60" y="24"/>
                  </a:cubicBezTo>
                  <a:cubicBezTo>
                    <a:pt x="63" y="22"/>
                    <a:pt x="75" y="4"/>
                    <a:pt x="75" y="4"/>
                  </a:cubicBezTo>
                  <a:lnTo>
                    <a:pt x="91" y="19"/>
                  </a:ln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64" name="Google Shape;164;p10"/>
            <p:cNvSpPr/>
            <p:nvPr/>
          </p:nvSpPr>
          <p:spPr>
            <a:xfrm>
              <a:off x="5035550" y="5876926"/>
              <a:ext cx="125412" cy="120650"/>
            </a:xfrm>
            <a:custGeom>
              <a:rect b="b" l="l" r="r" t="t"/>
              <a:pathLst>
                <a:path extrusionOk="0" h="32" w="33">
                  <a:moveTo>
                    <a:pt x="12" y="32"/>
                  </a:moveTo>
                  <a:cubicBezTo>
                    <a:pt x="11" y="31"/>
                    <a:pt x="11" y="30"/>
                    <a:pt x="12" y="29"/>
                  </a:cubicBezTo>
                  <a:cubicBezTo>
                    <a:pt x="11" y="29"/>
                    <a:pt x="10" y="29"/>
                    <a:pt x="9" y="29"/>
                  </a:cubicBezTo>
                  <a:cubicBezTo>
                    <a:pt x="16" y="25"/>
                    <a:pt x="26" y="21"/>
                    <a:pt x="33" y="19"/>
                  </a:cubicBezTo>
                  <a:cubicBezTo>
                    <a:pt x="33" y="20"/>
                    <a:pt x="33" y="20"/>
                    <a:pt x="33" y="20"/>
                  </a:cubicBezTo>
                  <a:cubicBezTo>
                    <a:pt x="26" y="22"/>
                    <a:pt x="18" y="27"/>
                    <a:pt x="12" y="32"/>
                  </a:cubicBezTo>
                  <a:close/>
                  <a:moveTo>
                    <a:pt x="4" y="21"/>
                  </a:moveTo>
                  <a:cubicBezTo>
                    <a:pt x="12" y="17"/>
                    <a:pt x="21" y="13"/>
                    <a:pt x="29" y="12"/>
                  </a:cubicBezTo>
                  <a:cubicBezTo>
                    <a:pt x="29" y="11"/>
                    <a:pt x="29" y="11"/>
                    <a:pt x="29" y="11"/>
                  </a:cubicBezTo>
                  <a:cubicBezTo>
                    <a:pt x="20" y="12"/>
                    <a:pt x="9" y="15"/>
                    <a:pt x="2" y="18"/>
                  </a:cubicBezTo>
                  <a:cubicBezTo>
                    <a:pt x="2" y="19"/>
                    <a:pt x="3" y="20"/>
                    <a:pt x="4" y="20"/>
                  </a:cubicBezTo>
                  <a:cubicBezTo>
                    <a:pt x="4" y="20"/>
                    <a:pt x="4" y="21"/>
                    <a:pt x="4" y="21"/>
                  </a:cubicBezTo>
                  <a:close/>
                  <a:moveTo>
                    <a:pt x="0" y="12"/>
                  </a:moveTo>
                  <a:cubicBezTo>
                    <a:pt x="0" y="11"/>
                    <a:pt x="0" y="11"/>
                    <a:pt x="1" y="10"/>
                  </a:cubicBezTo>
                  <a:cubicBezTo>
                    <a:pt x="0" y="10"/>
                    <a:pt x="5" y="7"/>
                    <a:pt x="5" y="7"/>
                  </a:cubicBezTo>
                  <a:cubicBezTo>
                    <a:pt x="5" y="7"/>
                    <a:pt x="4" y="6"/>
                    <a:pt x="4" y="6"/>
                  </a:cubicBezTo>
                  <a:cubicBezTo>
                    <a:pt x="11" y="3"/>
                    <a:pt x="20" y="1"/>
                    <a:pt x="27" y="0"/>
                  </a:cubicBezTo>
                  <a:cubicBezTo>
                    <a:pt x="27" y="1"/>
                    <a:pt x="27" y="1"/>
                    <a:pt x="27" y="1"/>
                  </a:cubicBezTo>
                  <a:cubicBezTo>
                    <a:pt x="19" y="2"/>
                    <a:pt x="8" y="7"/>
                    <a:pt x="0" y="12"/>
                  </a:cubicBezTo>
                  <a:close/>
                </a:path>
              </a:pathLst>
            </a:custGeom>
            <a:solidFill>
              <a:srgbClr val="B9967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65" name="Google Shape;165;p10"/>
            <p:cNvSpPr/>
            <p:nvPr/>
          </p:nvSpPr>
          <p:spPr>
            <a:xfrm>
              <a:off x="5029200" y="5467351"/>
              <a:ext cx="442912" cy="500063"/>
            </a:xfrm>
            <a:custGeom>
              <a:rect b="b" l="l" r="r" t="t"/>
              <a:pathLst>
                <a:path extrusionOk="0" h="133" w="118">
                  <a:moveTo>
                    <a:pt x="8" y="0"/>
                  </a:moveTo>
                  <a:cubicBezTo>
                    <a:pt x="90" y="18"/>
                    <a:pt x="118" y="86"/>
                    <a:pt x="81" y="133"/>
                  </a:cubicBezTo>
                  <a:cubicBezTo>
                    <a:pt x="73" y="126"/>
                    <a:pt x="64" y="119"/>
                    <a:pt x="56" y="111"/>
                  </a:cubicBezTo>
                  <a:cubicBezTo>
                    <a:pt x="66" y="81"/>
                    <a:pt x="42" y="50"/>
                    <a:pt x="13" y="42"/>
                  </a:cubicBezTo>
                  <a:cubicBezTo>
                    <a:pt x="0" y="29"/>
                    <a:pt x="3" y="14"/>
                    <a:pt x="8" y="0"/>
                  </a:cubicBez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66" name="Google Shape;166;p10"/>
            <p:cNvSpPr/>
            <p:nvPr/>
          </p:nvSpPr>
          <p:spPr>
            <a:xfrm>
              <a:off x="5065713" y="5783263"/>
              <a:ext cx="106362" cy="79375"/>
            </a:xfrm>
            <a:custGeom>
              <a:rect b="b" l="l" r="r" t="t"/>
              <a:pathLst>
                <a:path extrusionOk="0" h="21" w="28">
                  <a:moveTo>
                    <a:pt x="28" y="18"/>
                  </a:moveTo>
                  <a:cubicBezTo>
                    <a:pt x="28" y="18"/>
                    <a:pt x="18" y="13"/>
                    <a:pt x="13" y="9"/>
                  </a:cubicBezTo>
                  <a:cubicBezTo>
                    <a:pt x="8" y="4"/>
                    <a:pt x="6" y="0"/>
                    <a:pt x="6" y="0"/>
                  </a:cubicBezTo>
                  <a:cubicBezTo>
                    <a:pt x="6" y="0"/>
                    <a:pt x="0" y="8"/>
                    <a:pt x="2" y="12"/>
                  </a:cubicBezTo>
                  <a:cubicBezTo>
                    <a:pt x="5" y="16"/>
                    <a:pt x="22" y="21"/>
                    <a:pt x="22" y="19"/>
                  </a:cubicBezTo>
                  <a:cubicBezTo>
                    <a:pt x="22" y="18"/>
                    <a:pt x="28" y="18"/>
                    <a:pt x="28" y="18"/>
                  </a:cubicBez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grpSp>
      <p:sp>
        <p:nvSpPr>
          <p:cNvPr id="167" name="Google Shape;167;p10"/>
          <p:cNvSpPr txBox="1"/>
          <p:nvPr/>
        </p:nvSpPr>
        <p:spPr>
          <a:xfrm>
            <a:off x="580921" y="1691978"/>
            <a:ext cx="10555640" cy="193899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2400"/>
              <a:buFont typeface="Times New Roman"/>
              <a:buNone/>
            </a:pPr>
            <a:r>
              <a:rPr b="0" i="0" lang="en-US" sz="2400" u="none">
                <a:solidFill>
                  <a:schemeClr val="lt1"/>
                </a:solidFill>
                <a:latin typeface="Times New Roman"/>
                <a:ea typeface="Times New Roman"/>
                <a:cs typeface="Times New Roman"/>
                <a:sym typeface="Times New Roman"/>
              </a:rPr>
              <a:t>Existing IoT systems provide services such as environment control and repeating operation. As the work progresses automatically, there is a problem with accuracy. Accordingly, the user should be able to receive the service at a desired time. Also, it is required to provide a user oriented service by changing the system according to the user.</a:t>
            </a:r>
            <a:endParaRPr b="0" i="0" sz="2400" u="none">
              <a:solidFill>
                <a:schemeClr val="lt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11"/>
          <p:cNvPicPr preferRelativeResize="0"/>
          <p:nvPr/>
        </p:nvPicPr>
        <p:blipFill rotWithShape="1">
          <a:blip r:embed="rId3">
            <a:alphaModFix/>
          </a:blip>
          <a:srcRect b="232" l="111" r="-110" t="23638"/>
          <a:stretch/>
        </p:blipFill>
        <p:spPr>
          <a:xfrm>
            <a:off x="-11112" y="0"/>
            <a:ext cx="12203112" cy="6813550"/>
          </a:xfrm>
          <a:prstGeom prst="rect">
            <a:avLst/>
          </a:prstGeom>
          <a:noFill/>
          <a:ln>
            <a:noFill/>
          </a:ln>
        </p:spPr>
      </p:pic>
      <p:sp>
        <p:nvSpPr>
          <p:cNvPr id="173" name="Google Shape;173;p11"/>
          <p:cNvSpPr/>
          <p:nvPr/>
        </p:nvSpPr>
        <p:spPr>
          <a:xfrm>
            <a:off x="-11112" y="-188259"/>
            <a:ext cx="12203113" cy="7046259"/>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grpSp>
        <p:nvGrpSpPr>
          <p:cNvPr id="174" name="Google Shape;174;p11"/>
          <p:cNvGrpSpPr/>
          <p:nvPr/>
        </p:nvGrpSpPr>
        <p:grpSpPr>
          <a:xfrm>
            <a:off x="407988" y="239713"/>
            <a:ext cx="2903537" cy="708025"/>
            <a:chOff x="880533" y="2257570"/>
            <a:chExt cx="10623261" cy="2593385"/>
          </a:xfrm>
        </p:grpSpPr>
        <p:sp>
          <p:nvSpPr>
            <p:cNvPr id="175" name="Google Shape;175;p11"/>
            <p:cNvSpPr/>
            <p:nvPr/>
          </p:nvSpPr>
          <p:spPr>
            <a:xfrm>
              <a:off x="3221250" y="2833230"/>
              <a:ext cx="8282544" cy="2017725"/>
            </a:xfrm>
            <a:prstGeom prst="roundRect">
              <a:avLst>
                <a:gd fmla="val 16667" name="adj"/>
              </a:avLst>
            </a:prstGeom>
            <a:solidFill>
              <a:srgbClr val="3D74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76" name="Google Shape;176;p11"/>
            <p:cNvSpPr/>
            <p:nvPr/>
          </p:nvSpPr>
          <p:spPr>
            <a:xfrm>
              <a:off x="2576538" y="2490161"/>
              <a:ext cx="8276734" cy="2017721"/>
            </a:xfrm>
            <a:prstGeom prst="roundRect">
              <a:avLst>
                <a:gd fmla="val 16667" name="adj"/>
              </a:avLst>
            </a:prstGeom>
            <a:solidFill>
              <a:srgbClr val="60B5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77" name="Google Shape;177;p11"/>
            <p:cNvSpPr/>
            <p:nvPr/>
          </p:nvSpPr>
          <p:spPr>
            <a:xfrm>
              <a:off x="880533" y="2257570"/>
              <a:ext cx="2480115" cy="247709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grpSp>
      <p:sp>
        <p:nvSpPr>
          <p:cNvPr id="178" name="Google Shape;178;p11"/>
          <p:cNvSpPr txBox="1"/>
          <p:nvPr/>
        </p:nvSpPr>
        <p:spPr>
          <a:xfrm>
            <a:off x="1047749" y="239713"/>
            <a:ext cx="3896123"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3200"/>
              <a:buFont typeface="Times New Roman"/>
              <a:buNone/>
            </a:pPr>
            <a:r>
              <a:rPr b="1" i="0" lang="en-US" sz="3200" u="none">
                <a:solidFill>
                  <a:schemeClr val="lt1"/>
                </a:solidFill>
                <a:latin typeface="Times New Roman"/>
                <a:ea typeface="Times New Roman"/>
                <a:cs typeface="Times New Roman"/>
                <a:sym typeface="Times New Roman"/>
              </a:rPr>
              <a:t>Proposed System</a:t>
            </a:r>
            <a:endParaRPr b="0" i="0" sz="3200" u="none">
              <a:solidFill>
                <a:schemeClr val="lt1"/>
              </a:solidFill>
              <a:latin typeface="Times New Roman"/>
              <a:ea typeface="Times New Roman"/>
              <a:cs typeface="Times New Roman"/>
              <a:sym typeface="Times New Roman"/>
            </a:endParaRPr>
          </a:p>
        </p:txBody>
      </p:sp>
      <p:grpSp>
        <p:nvGrpSpPr>
          <p:cNvPr id="179" name="Google Shape;179;p11"/>
          <p:cNvGrpSpPr/>
          <p:nvPr/>
        </p:nvGrpSpPr>
        <p:grpSpPr>
          <a:xfrm>
            <a:off x="541338" y="334963"/>
            <a:ext cx="373062" cy="522287"/>
            <a:chOff x="3866221" y="4119563"/>
            <a:chExt cx="1780517" cy="2498725"/>
          </a:xfrm>
        </p:grpSpPr>
        <p:sp>
          <p:nvSpPr>
            <p:cNvPr id="180" name="Google Shape;180;p11"/>
            <p:cNvSpPr/>
            <p:nvPr/>
          </p:nvSpPr>
          <p:spPr>
            <a:xfrm>
              <a:off x="4652963" y="5511801"/>
              <a:ext cx="360362" cy="515938"/>
            </a:xfrm>
            <a:prstGeom prst="rect">
              <a:avLst/>
            </a:prstGeom>
            <a:solidFill>
              <a:srgbClr val="FFFFFF"/>
            </a:solidFill>
            <a:ln cap="flat" cmpd="sng" w="9525">
              <a:solidFill>
                <a:srgbClr val="000000"/>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81" name="Google Shape;181;p11"/>
            <p:cNvSpPr/>
            <p:nvPr/>
          </p:nvSpPr>
          <p:spPr>
            <a:xfrm>
              <a:off x="4659313" y="5989638"/>
              <a:ext cx="350837" cy="139700"/>
            </a:xfrm>
            <a:prstGeom prst="rect">
              <a:avLst/>
            </a:pr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82" name="Google Shape;182;p11"/>
            <p:cNvSpPr/>
            <p:nvPr/>
          </p:nvSpPr>
          <p:spPr>
            <a:xfrm>
              <a:off x="4697413" y="5353051"/>
              <a:ext cx="296862" cy="196850"/>
            </a:xfrm>
            <a:prstGeom prst="rect">
              <a:avLst/>
            </a:prstGeom>
            <a:solidFill>
              <a:srgbClr val="CDA77E"/>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83" name="Google Shape;183;p11"/>
            <p:cNvSpPr/>
            <p:nvPr/>
          </p:nvSpPr>
          <p:spPr>
            <a:xfrm>
              <a:off x="4494213" y="5440363"/>
              <a:ext cx="255587" cy="639763"/>
            </a:xfrm>
            <a:custGeom>
              <a:rect b="b" l="l" r="r" t="t"/>
              <a:pathLst>
                <a:path extrusionOk="0" h="170" w="68">
                  <a:moveTo>
                    <a:pt x="66" y="2"/>
                  </a:moveTo>
                  <a:cubicBezTo>
                    <a:pt x="68" y="65"/>
                    <a:pt x="65" y="130"/>
                    <a:pt x="57" y="170"/>
                  </a:cubicBezTo>
                  <a:cubicBezTo>
                    <a:pt x="38" y="165"/>
                    <a:pt x="19" y="161"/>
                    <a:pt x="0" y="156"/>
                  </a:cubicBezTo>
                  <a:cubicBezTo>
                    <a:pt x="18" y="114"/>
                    <a:pt x="31" y="67"/>
                    <a:pt x="36" y="8"/>
                  </a:cubicBezTo>
                  <a:cubicBezTo>
                    <a:pt x="43" y="6"/>
                    <a:pt x="56" y="0"/>
                    <a:pt x="66" y="2"/>
                  </a:cubicBezTo>
                  <a:close/>
                </a:path>
              </a:pathLst>
            </a:custGeom>
            <a:solidFill>
              <a:srgbClr val="1A1A1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84" name="Google Shape;184;p11"/>
            <p:cNvSpPr/>
            <p:nvPr/>
          </p:nvSpPr>
          <p:spPr>
            <a:xfrm>
              <a:off x="4938713" y="5451476"/>
              <a:ext cx="255587" cy="628650"/>
            </a:xfrm>
            <a:custGeom>
              <a:rect b="b" l="l" r="r" t="t"/>
              <a:pathLst>
                <a:path extrusionOk="0" h="167" w="68">
                  <a:moveTo>
                    <a:pt x="3" y="2"/>
                  </a:moveTo>
                  <a:cubicBezTo>
                    <a:pt x="0" y="65"/>
                    <a:pt x="3" y="127"/>
                    <a:pt x="11" y="167"/>
                  </a:cubicBezTo>
                  <a:cubicBezTo>
                    <a:pt x="30" y="162"/>
                    <a:pt x="49" y="158"/>
                    <a:pt x="68" y="153"/>
                  </a:cubicBezTo>
                  <a:cubicBezTo>
                    <a:pt x="51" y="111"/>
                    <a:pt x="37" y="64"/>
                    <a:pt x="32" y="5"/>
                  </a:cubicBezTo>
                  <a:cubicBezTo>
                    <a:pt x="22" y="5"/>
                    <a:pt x="13" y="0"/>
                    <a:pt x="3" y="2"/>
                  </a:cubicBezTo>
                  <a:close/>
                </a:path>
              </a:pathLst>
            </a:custGeom>
            <a:solidFill>
              <a:srgbClr val="1A1A1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85" name="Google Shape;185;p11"/>
            <p:cNvSpPr/>
            <p:nvPr/>
          </p:nvSpPr>
          <p:spPr>
            <a:xfrm>
              <a:off x="4784725" y="5519738"/>
              <a:ext cx="131762" cy="406400"/>
            </a:xfrm>
            <a:custGeom>
              <a:rect b="b" l="l" r="r" t="t"/>
              <a:pathLst>
                <a:path extrusionOk="0" h="256" w="83">
                  <a:moveTo>
                    <a:pt x="23" y="0"/>
                  </a:moveTo>
                  <a:lnTo>
                    <a:pt x="4" y="43"/>
                  </a:lnTo>
                  <a:lnTo>
                    <a:pt x="23" y="66"/>
                  </a:lnTo>
                  <a:lnTo>
                    <a:pt x="0" y="213"/>
                  </a:lnTo>
                  <a:lnTo>
                    <a:pt x="40" y="254"/>
                  </a:lnTo>
                  <a:lnTo>
                    <a:pt x="40" y="256"/>
                  </a:lnTo>
                  <a:lnTo>
                    <a:pt x="42" y="256"/>
                  </a:lnTo>
                  <a:lnTo>
                    <a:pt x="42" y="254"/>
                  </a:lnTo>
                  <a:lnTo>
                    <a:pt x="83" y="213"/>
                  </a:lnTo>
                  <a:lnTo>
                    <a:pt x="56" y="66"/>
                  </a:lnTo>
                  <a:lnTo>
                    <a:pt x="78" y="43"/>
                  </a:lnTo>
                  <a:lnTo>
                    <a:pt x="56" y="0"/>
                  </a:lnTo>
                  <a:lnTo>
                    <a:pt x="40" y="2"/>
                  </a:lnTo>
                  <a:lnTo>
                    <a:pt x="23" y="0"/>
                  </a:lnTo>
                  <a:close/>
                </a:path>
              </a:pathLst>
            </a:custGeom>
            <a:solidFill>
              <a:srgbClr val="D104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86" name="Google Shape;186;p11"/>
            <p:cNvSpPr/>
            <p:nvPr/>
          </p:nvSpPr>
          <p:spPr>
            <a:xfrm>
              <a:off x="4845050" y="5387976"/>
              <a:ext cx="187325" cy="214313"/>
            </a:xfrm>
            <a:custGeom>
              <a:rect b="b" l="l" r="r" t="t"/>
              <a:pathLst>
                <a:path extrusionOk="0" h="57" w="50">
                  <a:moveTo>
                    <a:pt x="41" y="0"/>
                  </a:moveTo>
                  <a:cubicBezTo>
                    <a:pt x="28" y="11"/>
                    <a:pt x="16" y="30"/>
                    <a:pt x="0" y="36"/>
                  </a:cubicBezTo>
                  <a:cubicBezTo>
                    <a:pt x="16" y="56"/>
                    <a:pt x="16" y="56"/>
                    <a:pt x="16" y="56"/>
                  </a:cubicBezTo>
                  <a:cubicBezTo>
                    <a:pt x="46" y="57"/>
                    <a:pt x="45" y="37"/>
                    <a:pt x="50" y="8"/>
                  </a:cubicBezTo>
                  <a:lnTo>
                    <a:pt x="41" y="0"/>
                  </a:lnTo>
                  <a:close/>
                </a:path>
              </a:pathLst>
            </a:custGeom>
            <a:solidFill>
              <a:srgbClr val="E6E6E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87" name="Google Shape;187;p11"/>
            <p:cNvSpPr/>
            <p:nvPr/>
          </p:nvSpPr>
          <p:spPr>
            <a:xfrm>
              <a:off x="4610100" y="6475413"/>
              <a:ext cx="207962" cy="142875"/>
            </a:xfrm>
            <a:custGeom>
              <a:rect b="b" l="l" r="r" t="t"/>
              <a:pathLst>
                <a:path extrusionOk="0" h="38" w="55">
                  <a:moveTo>
                    <a:pt x="50" y="1"/>
                  </a:moveTo>
                  <a:cubicBezTo>
                    <a:pt x="55" y="19"/>
                    <a:pt x="55" y="19"/>
                    <a:pt x="55" y="19"/>
                  </a:cubicBezTo>
                  <a:cubicBezTo>
                    <a:pt x="49" y="29"/>
                    <a:pt x="24" y="37"/>
                    <a:pt x="7" y="38"/>
                  </a:cubicBezTo>
                  <a:cubicBezTo>
                    <a:pt x="0" y="28"/>
                    <a:pt x="22" y="18"/>
                    <a:pt x="38" y="15"/>
                  </a:cubicBezTo>
                  <a:cubicBezTo>
                    <a:pt x="32" y="0"/>
                    <a:pt x="32" y="0"/>
                    <a:pt x="32" y="0"/>
                  </a:cubicBezTo>
                  <a:lnTo>
                    <a:pt x="50" y="1"/>
                  </a:lnTo>
                  <a:close/>
                </a:path>
              </a:pathLst>
            </a:custGeom>
            <a:solidFill>
              <a:srgbClr val="1A1A1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88" name="Google Shape;188;p11"/>
            <p:cNvSpPr/>
            <p:nvPr/>
          </p:nvSpPr>
          <p:spPr>
            <a:xfrm>
              <a:off x="4851400" y="6475413"/>
              <a:ext cx="203200" cy="128588"/>
            </a:xfrm>
            <a:custGeom>
              <a:rect b="b" l="l" r="r" t="t"/>
              <a:pathLst>
                <a:path extrusionOk="0" h="34" w="54">
                  <a:moveTo>
                    <a:pt x="23" y="4"/>
                  </a:moveTo>
                  <a:cubicBezTo>
                    <a:pt x="23" y="4"/>
                    <a:pt x="20" y="12"/>
                    <a:pt x="21" y="13"/>
                  </a:cubicBezTo>
                  <a:cubicBezTo>
                    <a:pt x="23" y="15"/>
                    <a:pt x="53" y="22"/>
                    <a:pt x="54" y="34"/>
                  </a:cubicBezTo>
                  <a:cubicBezTo>
                    <a:pt x="32" y="34"/>
                    <a:pt x="12" y="33"/>
                    <a:pt x="0" y="23"/>
                  </a:cubicBezTo>
                  <a:cubicBezTo>
                    <a:pt x="3" y="7"/>
                    <a:pt x="3" y="7"/>
                    <a:pt x="3" y="7"/>
                  </a:cubicBezTo>
                  <a:cubicBezTo>
                    <a:pt x="15" y="0"/>
                    <a:pt x="15" y="0"/>
                    <a:pt x="15" y="0"/>
                  </a:cubicBezTo>
                  <a:lnTo>
                    <a:pt x="23" y="4"/>
                  </a:lnTo>
                  <a:close/>
                </a:path>
              </a:pathLst>
            </a:custGeom>
            <a:solidFill>
              <a:srgbClr val="1A1A1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89" name="Google Shape;189;p11"/>
            <p:cNvSpPr/>
            <p:nvPr/>
          </p:nvSpPr>
          <p:spPr>
            <a:xfrm>
              <a:off x="4656138" y="6107113"/>
              <a:ext cx="161925" cy="387350"/>
            </a:xfrm>
            <a:custGeom>
              <a:rect b="b" l="l" r="r" t="t"/>
              <a:pathLst>
                <a:path extrusionOk="0" h="103" w="43">
                  <a:moveTo>
                    <a:pt x="1" y="4"/>
                  </a:moveTo>
                  <a:cubicBezTo>
                    <a:pt x="0" y="36"/>
                    <a:pt x="7" y="73"/>
                    <a:pt x="19" y="103"/>
                  </a:cubicBezTo>
                  <a:cubicBezTo>
                    <a:pt x="27" y="103"/>
                    <a:pt x="35" y="103"/>
                    <a:pt x="43" y="103"/>
                  </a:cubicBezTo>
                  <a:cubicBezTo>
                    <a:pt x="32" y="65"/>
                    <a:pt x="35" y="32"/>
                    <a:pt x="39" y="0"/>
                  </a:cubicBezTo>
                  <a:cubicBezTo>
                    <a:pt x="26" y="1"/>
                    <a:pt x="14" y="3"/>
                    <a:pt x="1" y="4"/>
                  </a:cubicBez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90" name="Google Shape;190;p11"/>
            <p:cNvSpPr/>
            <p:nvPr/>
          </p:nvSpPr>
          <p:spPr>
            <a:xfrm>
              <a:off x="4667250" y="5387976"/>
              <a:ext cx="188912" cy="214313"/>
            </a:xfrm>
            <a:custGeom>
              <a:rect b="b" l="l" r="r" t="t"/>
              <a:pathLst>
                <a:path extrusionOk="0" h="57" w="50">
                  <a:moveTo>
                    <a:pt x="8" y="0"/>
                  </a:moveTo>
                  <a:cubicBezTo>
                    <a:pt x="22" y="11"/>
                    <a:pt x="34" y="30"/>
                    <a:pt x="50" y="36"/>
                  </a:cubicBezTo>
                  <a:cubicBezTo>
                    <a:pt x="34" y="56"/>
                    <a:pt x="34" y="56"/>
                    <a:pt x="34" y="56"/>
                  </a:cubicBezTo>
                  <a:cubicBezTo>
                    <a:pt x="4" y="57"/>
                    <a:pt x="5" y="37"/>
                    <a:pt x="0" y="8"/>
                  </a:cubicBezTo>
                  <a:lnTo>
                    <a:pt x="8" y="0"/>
                  </a:lnTo>
                  <a:close/>
                </a:path>
              </a:pathLst>
            </a:custGeom>
            <a:solidFill>
              <a:srgbClr val="E6E6E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91" name="Google Shape;191;p11"/>
            <p:cNvSpPr/>
            <p:nvPr/>
          </p:nvSpPr>
          <p:spPr>
            <a:xfrm>
              <a:off x="4554538" y="5937251"/>
              <a:ext cx="128587" cy="68263"/>
            </a:xfrm>
            <a:custGeom>
              <a:rect b="b" l="l" r="r" t="t"/>
              <a:pathLst>
                <a:path extrusionOk="0" h="43" w="81">
                  <a:moveTo>
                    <a:pt x="12" y="10"/>
                  </a:moveTo>
                  <a:lnTo>
                    <a:pt x="0" y="31"/>
                  </a:lnTo>
                  <a:lnTo>
                    <a:pt x="81" y="43"/>
                  </a:lnTo>
                  <a:lnTo>
                    <a:pt x="76" y="0"/>
                  </a:lnTo>
                  <a:lnTo>
                    <a:pt x="12" y="10"/>
                  </a:ln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92" name="Google Shape;192;p11"/>
            <p:cNvSpPr/>
            <p:nvPr/>
          </p:nvSpPr>
          <p:spPr>
            <a:xfrm>
              <a:off x="4851400" y="6107113"/>
              <a:ext cx="166687" cy="403225"/>
            </a:xfrm>
            <a:custGeom>
              <a:rect b="b" l="l" r="r" t="t"/>
              <a:pathLst>
                <a:path extrusionOk="0" h="107" w="44">
                  <a:moveTo>
                    <a:pt x="41" y="4"/>
                  </a:moveTo>
                  <a:cubicBezTo>
                    <a:pt x="43" y="42"/>
                    <a:pt x="44" y="82"/>
                    <a:pt x="23" y="107"/>
                  </a:cubicBezTo>
                  <a:cubicBezTo>
                    <a:pt x="15" y="107"/>
                    <a:pt x="7" y="107"/>
                    <a:pt x="0" y="107"/>
                  </a:cubicBezTo>
                  <a:cubicBezTo>
                    <a:pt x="18" y="74"/>
                    <a:pt x="13" y="39"/>
                    <a:pt x="4" y="0"/>
                  </a:cubicBezTo>
                  <a:cubicBezTo>
                    <a:pt x="16" y="1"/>
                    <a:pt x="29" y="3"/>
                    <a:pt x="41" y="4"/>
                  </a:cubicBez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93" name="Google Shape;193;p11"/>
            <p:cNvSpPr/>
            <p:nvPr/>
          </p:nvSpPr>
          <p:spPr>
            <a:xfrm>
              <a:off x="5191125" y="4995863"/>
              <a:ext cx="250825" cy="263525"/>
            </a:xfrm>
            <a:custGeom>
              <a:rect b="b" l="l" r="r" t="t"/>
              <a:pathLst>
                <a:path extrusionOk="0" h="70" w="67">
                  <a:moveTo>
                    <a:pt x="54" y="12"/>
                  </a:moveTo>
                  <a:cubicBezTo>
                    <a:pt x="42" y="5"/>
                    <a:pt x="42" y="5"/>
                    <a:pt x="42" y="5"/>
                  </a:cubicBezTo>
                  <a:cubicBezTo>
                    <a:pt x="32" y="0"/>
                    <a:pt x="20" y="4"/>
                    <a:pt x="15" y="13"/>
                  </a:cubicBezTo>
                  <a:cubicBezTo>
                    <a:pt x="5" y="32"/>
                    <a:pt x="5" y="32"/>
                    <a:pt x="5" y="32"/>
                  </a:cubicBezTo>
                  <a:cubicBezTo>
                    <a:pt x="0" y="42"/>
                    <a:pt x="3" y="53"/>
                    <a:pt x="13" y="59"/>
                  </a:cubicBezTo>
                  <a:cubicBezTo>
                    <a:pt x="25" y="65"/>
                    <a:pt x="25" y="65"/>
                    <a:pt x="25" y="65"/>
                  </a:cubicBezTo>
                  <a:cubicBezTo>
                    <a:pt x="34" y="70"/>
                    <a:pt x="46" y="67"/>
                    <a:pt x="51" y="57"/>
                  </a:cubicBezTo>
                  <a:cubicBezTo>
                    <a:pt x="62" y="38"/>
                    <a:pt x="62" y="38"/>
                    <a:pt x="62" y="38"/>
                  </a:cubicBezTo>
                  <a:cubicBezTo>
                    <a:pt x="67" y="29"/>
                    <a:pt x="63" y="17"/>
                    <a:pt x="54" y="12"/>
                  </a:cubicBez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94" name="Google Shape;194;p11"/>
            <p:cNvSpPr/>
            <p:nvPr/>
          </p:nvSpPr>
          <p:spPr>
            <a:xfrm>
              <a:off x="5224463" y="5022851"/>
              <a:ext cx="188912" cy="192088"/>
            </a:xfrm>
            <a:custGeom>
              <a:rect b="b" l="l" r="r" t="t"/>
              <a:pathLst>
                <a:path extrusionOk="0" h="51" w="50">
                  <a:moveTo>
                    <a:pt x="40" y="8"/>
                  </a:moveTo>
                  <a:cubicBezTo>
                    <a:pt x="31" y="3"/>
                    <a:pt x="31" y="3"/>
                    <a:pt x="31" y="3"/>
                  </a:cubicBezTo>
                  <a:cubicBezTo>
                    <a:pt x="24" y="0"/>
                    <a:pt x="16" y="2"/>
                    <a:pt x="12" y="9"/>
                  </a:cubicBezTo>
                  <a:cubicBezTo>
                    <a:pt x="4" y="23"/>
                    <a:pt x="4" y="23"/>
                    <a:pt x="4" y="23"/>
                  </a:cubicBezTo>
                  <a:cubicBezTo>
                    <a:pt x="0" y="30"/>
                    <a:pt x="3" y="39"/>
                    <a:pt x="10" y="43"/>
                  </a:cubicBezTo>
                  <a:cubicBezTo>
                    <a:pt x="19" y="47"/>
                    <a:pt x="19" y="47"/>
                    <a:pt x="19" y="47"/>
                  </a:cubicBezTo>
                  <a:cubicBezTo>
                    <a:pt x="26" y="51"/>
                    <a:pt x="34" y="49"/>
                    <a:pt x="38" y="42"/>
                  </a:cubicBezTo>
                  <a:cubicBezTo>
                    <a:pt x="46" y="28"/>
                    <a:pt x="46" y="28"/>
                    <a:pt x="46" y="28"/>
                  </a:cubicBezTo>
                  <a:cubicBezTo>
                    <a:pt x="50" y="21"/>
                    <a:pt x="47" y="12"/>
                    <a:pt x="40" y="8"/>
                  </a:cubicBezTo>
                  <a:close/>
                </a:path>
              </a:pathLst>
            </a:custGeom>
            <a:solidFill>
              <a:srgbClr val="E4BA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95" name="Google Shape;195;p11"/>
            <p:cNvSpPr/>
            <p:nvPr/>
          </p:nvSpPr>
          <p:spPr>
            <a:xfrm>
              <a:off x="4389438" y="4811713"/>
              <a:ext cx="198437" cy="230188"/>
            </a:xfrm>
            <a:custGeom>
              <a:rect b="b" l="l" r="r" t="t"/>
              <a:pathLst>
                <a:path extrusionOk="0" h="61" w="53">
                  <a:moveTo>
                    <a:pt x="19" y="0"/>
                  </a:moveTo>
                  <a:cubicBezTo>
                    <a:pt x="33" y="0"/>
                    <a:pt x="33" y="0"/>
                    <a:pt x="33" y="0"/>
                  </a:cubicBezTo>
                  <a:cubicBezTo>
                    <a:pt x="44" y="0"/>
                    <a:pt x="53" y="8"/>
                    <a:pt x="53" y="19"/>
                  </a:cubicBezTo>
                  <a:cubicBezTo>
                    <a:pt x="53" y="41"/>
                    <a:pt x="53" y="41"/>
                    <a:pt x="53" y="41"/>
                  </a:cubicBezTo>
                  <a:cubicBezTo>
                    <a:pt x="53" y="52"/>
                    <a:pt x="45" y="60"/>
                    <a:pt x="34" y="61"/>
                  </a:cubicBezTo>
                  <a:cubicBezTo>
                    <a:pt x="20" y="61"/>
                    <a:pt x="20" y="61"/>
                    <a:pt x="20" y="61"/>
                  </a:cubicBezTo>
                  <a:cubicBezTo>
                    <a:pt x="9" y="61"/>
                    <a:pt x="1" y="52"/>
                    <a:pt x="0" y="42"/>
                  </a:cubicBezTo>
                  <a:cubicBezTo>
                    <a:pt x="0" y="20"/>
                    <a:pt x="0" y="20"/>
                    <a:pt x="0" y="20"/>
                  </a:cubicBezTo>
                  <a:cubicBezTo>
                    <a:pt x="0" y="9"/>
                    <a:pt x="8" y="0"/>
                    <a:pt x="19" y="0"/>
                  </a:cubicBez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96" name="Google Shape;196;p11"/>
            <p:cNvSpPr/>
            <p:nvPr/>
          </p:nvSpPr>
          <p:spPr>
            <a:xfrm>
              <a:off x="4419600" y="4830763"/>
              <a:ext cx="146050" cy="169863"/>
            </a:xfrm>
            <a:custGeom>
              <a:rect b="b" l="l" r="r" t="t"/>
              <a:pathLst>
                <a:path extrusionOk="0" h="45" w="39">
                  <a:moveTo>
                    <a:pt x="14" y="0"/>
                  </a:moveTo>
                  <a:cubicBezTo>
                    <a:pt x="24" y="0"/>
                    <a:pt x="24" y="0"/>
                    <a:pt x="24" y="0"/>
                  </a:cubicBezTo>
                  <a:cubicBezTo>
                    <a:pt x="32" y="0"/>
                    <a:pt x="38" y="6"/>
                    <a:pt x="38" y="14"/>
                  </a:cubicBezTo>
                  <a:cubicBezTo>
                    <a:pt x="39" y="30"/>
                    <a:pt x="39" y="30"/>
                    <a:pt x="39" y="30"/>
                  </a:cubicBezTo>
                  <a:cubicBezTo>
                    <a:pt x="39" y="38"/>
                    <a:pt x="33" y="45"/>
                    <a:pt x="25" y="45"/>
                  </a:cubicBezTo>
                  <a:cubicBezTo>
                    <a:pt x="14" y="45"/>
                    <a:pt x="14" y="45"/>
                    <a:pt x="14" y="45"/>
                  </a:cubicBezTo>
                  <a:cubicBezTo>
                    <a:pt x="7" y="45"/>
                    <a:pt x="0" y="39"/>
                    <a:pt x="0" y="31"/>
                  </a:cubicBezTo>
                  <a:cubicBezTo>
                    <a:pt x="0" y="15"/>
                    <a:pt x="0" y="15"/>
                    <a:pt x="0" y="15"/>
                  </a:cubicBezTo>
                  <a:cubicBezTo>
                    <a:pt x="0" y="7"/>
                    <a:pt x="6" y="0"/>
                    <a:pt x="14" y="0"/>
                  </a:cubicBezTo>
                  <a:close/>
                </a:path>
              </a:pathLst>
            </a:custGeom>
            <a:solidFill>
              <a:srgbClr val="E4BA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97" name="Google Shape;197;p11"/>
            <p:cNvSpPr/>
            <p:nvPr/>
          </p:nvSpPr>
          <p:spPr>
            <a:xfrm>
              <a:off x="4400550" y="4532313"/>
              <a:ext cx="1060450" cy="976313"/>
            </a:xfrm>
            <a:custGeom>
              <a:rect b="b" l="l" r="r" t="t"/>
              <a:pathLst>
                <a:path extrusionOk="0" h="259" w="282">
                  <a:moveTo>
                    <a:pt x="35" y="0"/>
                  </a:moveTo>
                  <a:cubicBezTo>
                    <a:pt x="35" y="0"/>
                    <a:pt x="0" y="151"/>
                    <a:pt x="22" y="189"/>
                  </a:cubicBezTo>
                  <a:cubicBezTo>
                    <a:pt x="45" y="229"/>
                    <a:pt x="167" y="259"/>
                    <a:pt x="207" y="234"/>
                  </a:cubicBezTo>
                  <a:cubicBezTo>
                    <a:pt x="244" y="210"/>
                    <a:pt x="282" y="61"/>
                    <a:pt x="282" y="61"/>
                  </a:cubicBezTo>
                  <a:cubicBezTo>
                    <a:pt x="178" y="17"/>
                    <a:pt x="178" y="17"/>
                    <a:pt x="178" y="17"/>
                  </a:cubicBezTo>
                  <a:cubicBezTo>
                    <a:pt x="180" y="12"/>
                    <a:pt x="180" y="12"/>
                    <a:pt x="180" y="12"/>
                  </a:cubicBezTo>
                  <a:cubicBezTo>
                    <a:pt x="163" y="10"/>
                    <a:pt x="163" y="10"/>
                    <a:pt x="163" y="10"/>
                  </a:cubicBezTo>
                  <a:cubicBezTo>
                    <a:pt x="149" y="4"/>
                    <a:pt x="149" y="4"/>
                    <a:pt x="149" y="4"/>
                  </a:cubicBezTo>
                  <a:cubicBezTo>
                    <a:pt x="147" y="9"/>
                    <a:pt x="147" y="9"/>
                    <a:pt x="147" y="9"/>
                  </a:cubicBezTo>
                  <a:lnTo>
                    <a:pt x="35" y="0"/>
                  </a:ln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98" name="Google Shape;198;p11"/>
            <p:cNvSpPr/>
            <p:nvPr/>
          </p:nvSpPr>
          <p:spPr>
            <a:xfrm>
              <a:off x="4483100" y="4446588"/>
              <a:ext cx="963612" cy="661988"/>
            </a:xfrm>
            <a:custGeom>
              <a:rect b="b" l="l" r="r" t="t"/>
              <a:pathLst>
                <a:path extrusionOk="0" h="176" w="256">
                  <a:moveTo>
                    <a:pt x="0" y="119"/>
                  </a:moveTo>
                  <a:cubicBezTo>
                    <a:pt x="16" y="80"/>
                    <a:pt x="44" y="18"/>
                    <a:pt x="86" y="58"/>
                  </a:cubicBezTo>
                  <a:cubicBezTo>
                    <a:pt x="100" y="71"/>
                    <a:pt x="167" y="87"/>
                    <a:pt x="184" y="82"/>
                  </a:cubicBezTo>
                  <a:cubicBezTo>
                    <a:pt x="235" y="66"/>
                    <a:pt x="235" y="135"/>
                    <a:pt x="232" y="176"/>
                  </a:cubicBezTo>
                  <a:cubicBezTo>
                    <a:pt x="232" y="176"/>
                    <a:pt x="252" y="82"/>
                    <a:pt x="252" y="73"/>
                  </a:cubicBezTo>
                  <a:cubicBezTo>
                    <a:pt x="253" y="64"/>
                    <a:pt x="256" y="54"/>
                    <a:pt x="256" y="54"/>
                  </a:cubicBezTo>
                  <a:cubicBezTo>
                    <a:pt x="230" y="44"/>
                    <a:pt x="230" y="44"/>
                    <a:pt x="230" y="44"/>
                  </a:cubicBezTo>
                  <a:cubicBezTo>
                    <a:pt x="140" y="48"/>
                    <a:pt x="140" y="48"/>
                    <a:pt x="140" y="48"/>
                  </a:cubicBezTo>
                  <a:cubicBezTo>
                    <a:pt x="63" y="3"/>
                    <a:pt x="63" y="3"/>
                    <a:pt x="63" y="3"/>
                  </a:cubicBezTo>
                  <a:cubicBezTo>
                    <a:pt x="34" y="0"/>
                    <a:pt x="34" y="0"/>
                    <a:pt x="34" y="0"/>
                  </a:cubicBezTo>
                  <a:cubicBezTo>
                    <a:pt x="34" y="0"/>
                    <a:pt x="33" y="10"/>
                    <a:pt x="29" y="18"/>
                  </a:cubicBezTo>
                  <a:cubicBezTo>
                    <a:pt x="26" y="26"/>
                    <a:pt x="0" y="119"/>
                    <a:pt x="0" y="119"/>
                  </a:cubicBezTo>
                  <a:close/>
                </a:path>
              </a:pathLst>
            </a:custGeom>
            <a:solidFill>
              <a:srgbClr val="E4BA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199" name="Google Shape;199;p11"/>
            <p:cNvSpPr/>
            <p:nvPr/>
          </p:nvSpPr>
          <p:spPr>
            <a:xfrm>
              <a:off x="4449763" y="4119563"/>
              <a:ext cx="1196975" cy="993775"/>
            </a:xfrm>
            <a:custGeom>
              <a:rect b="b" l="l" r="r" t="t"/>
              <a:pathLst>
                <a:path extrusionOk="0" h="264" w="318">
                  <a:moveTo>
                    <a:pt x="0" y="203"/>
                  </a:moveTo>
                  <a:cubicBezTo>
                    <a:pt x="10" y="207"/>
                    <a:pt x="10" y="207"/>
                    <a:pt x="10" y="207"/>
                  </a:cubicBezTo>
                  <a:cubicBezTo>
                    <a:pt x="10" y="207"/>
                    <a:pt x="25" y="142"/>
                    <a:pt x="51" y="124"/>
                  </a:cubicBezTo>
                  <a:cubicBezTo>
                    <a:pt x="77" y="106"/>
                    <a:pt x="98" y="126"/>
                    <a:pt x="111" y="140"/>
                  </a:cubicBezTo>
                  <a:cubicBezTo>
                    <a:pt x="122" y="152"/>
                    <a:pt x="165" y="163"/>
                    <a:pt x="181" y="157"/>
                  </a:cubicBezTo>
                  <a:cubicBezTo>
                    <a:pt x="198" y="151"/>
                    <a:pt x="226" y="142"/>
                    <a:pt x="241" y="170"/>
                  </a:cubicBezTo>
                  <a:cubicBezTo>
                    <a:pt x="255" y="198"/>
                    <a:pt x="239" y="263"/>
                    <a:pt x="239" y="263"/>
                  </a:cubicBezTo>
                  <a:cubicBezTo>
                    <a:pt x="249" y="264"/>
                    <a:pt x="249" y="264"/>
                    <a:pt x="249" y="264"/>
                  </a:cubicBezTo>
                  <a:cubicBezTo>
                    <a:pt x="249" y="264"/>
                    <a:pt x="285" y="195"/>
                    <a:pt x="293" y="167"/>
                  </a:cubicBezTo>
                  <a:cubicBezTo>
                    <a:pt x="318" y="71"/>
                    <a:pt x="28" y="0"/>
                    <a:pt x="7" y="97"/>
                  </a:cubicBezTo>
                  <a:cubicBezTo>
                    <a:pt x="1" y="125"/>
                    <a:pt x="0" y="203"/>
                    <a:pt x="0" y="203"/>
                  </a:cubicBezTo>
                  <a:close/>
                </a:path>
              </a:pathLst>
            </a:custGeom>
            <a:solidFill>
              <a:srgbClr val="4228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00" name="Google Shape;200;p11"/>
            <p:cNvSpPr/>
            <p:nvPr/>
          </p:nvSpPr>
          <p:spPr>
            <a:xfrm>
              <a:off x="4689475" y="5199063"/>
              <a:ext cx="361950" cy="161925"/>
            </a:xfrm>
            <a:custGeom>
              <a:rect b="b" l="l" r="r" t="t"/>
              <a:pathLst>
                <a:path extrusionOk="0" h="43" w="96">
                  <a:moveTo>
                    <a:pt x="6" y="0"/>
                  </a:moveTo>
                  <a:cubicBezTo>
                    <a:pt x="33" y="6"/>
                    <a:pt x="69" y="12"/>
                    <a:pt x="96" y="2"/>
                  </a:cubicBezTo>
                  <a:cubicBezTo>
                    <a:pt x="96" y="2"/>
                    <a:pt x="90" y="34"/>
                    <a:pt x="73" y="39"/>
                  </a:cubicBezTo>
                  <a:cubicBezTo>
                    <a:pt x="57" y="43"/>
                    <a:pt x="24" y="34"/>
                    <a:pt x="12" y="23"/>
                  </a:cubicBezTo>
                  <a:cubicBezTo>
                    <a:pt x="0" y="12"/>
                    <a:pt x="6" y="0"/>
                    <a:pt x="6" y="0"/>
                  </a:cubicBezTo>
                  <a:close/>
                </a:path>
              </a:pathLst>
            </a:custGeom>
            <a:solidFill>
              <a:srgbClr val="E48C5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01" name="Google Shape;201;p11"/>
            <p:cNvSpPr/>
            <p:nvPr/>
          </p:nvSpPr>
          <p:spPr>
            <a:xfrm>
              <a:off x="4776788" y="5297488"/>
              <a:ext cx="131762" cy="49213"/>
            </a:xfrm>
            <a:custGeom>
              <a:rect b="b" l="l" r="r" t="t"/>
              <a:pathLst>
                <a:path extrusionOk="0" h="13" w="35">
                  <a:moveTo>
                    <a:pt x="35" y="13"/>
                  </a:moveTo>
                  <a:cubicBezTo>
                    <a:pt x="23" y="12"/>
                    <a:pt x="10" y="9"/>
                    <a:pt x="0" y="4"/>
                  </a:cubicBezTo>
                  <a:cubicBezTo>
                    <a:pt x="4" y="2"/>
                    <a:pt x="9" y="0"/>
                    <a:pt x="11" y="1"/>
                  </a:cubicBezTo>
                  <a:cubicBezTo>
                    <a:pt x="15" y="3"/>
                    <a:pt x="16" y="4"/>
                    <a:pt x="16" y="4"/>
                  </a:cubicBezTo>
                  <a:cubicBezTo>
                    <a:pt x="16" y="4"/>
                    <a:pt x="20" y="2"/>
                    <a:pt x="25" y="3"/>
                  </a:cubicBezTo>
                  <a:cubicBezTo>
                    <a:pt x="29" y="4"/>
                    <a:pt x="33" y="10"/>
                    <a:pt x="35" y="13"/>
                  </a:cubicBezTo>
                  <a:close/>
                </a:path>
              </a:pathLst>
            </a:custGeom>
            <a:solidFill>
              <a:srgbClr val="EB664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02" name="Google Shape;202;p11"/>
            <p:cNvSpPr/>
            <p:nvPr/>
          </p:nvSpPr>
          <p:spPr>
            <a:xfrm>
              <a:off x="4708525" y="5199063"/>
              <a:ext cx="342900" cy="82550"/>
            </a:xfrm>
            <a:custGeom>
              <a:rect b="b" l="l" r="r" t="t"/>
              <a:pathLst>
                <a:path extrusionOk="0" h="22" w="91">
                  <a:moveTo>
                    <a:pt x="1" y="0"/>
                  </a:moveTo>
                  <a:cubicBezTo>
                    <a:pt x="28" y="6"/>
                    <a:pt x="64" y="12"/>
                    <a:pt x="91" y="2"/>
                  </a:cubicBezTo>
                  <a:cubicBezTo>
                    <a:pt x="91" y="2"/>
                    <a:pt x="89" y="12"/>
                    <a:pt x="85" y="21"/>
                  </a:cubicBezTo>
                  <a:cubicBezTo>
                    <a:pt x="77" y="22"/>
                    <a:pt x="68" y="22"/>
                    <a:pt x="58" y="21"/>
                  </a:cubicBezTo>
                  <a:cubicBezTo>
                    <a:pt x="37" y="18"/>
                    <a:pt x="10" y="11"/>
                    <a:pt x="0" y="8"/>
                  </a:cubicBezTo>
                  <a:cubicBezTo>
                    <a:pt x="0" y="3"/>
                    <a:pt x="1" y="0"/>
                    <a:pt x="1" y="0"/>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03" name="Google Shape;203;p11"/>
            <p:cNvSpPr/>
            <p:nvPr/>
          </p:nvSpPr>
          <p:spPr>
            <a:xfrm>
              <a:off x="5029200" y="4383088"/>
              <a:ext cx="560387" cy="368300"/>
            </a:xfrm>
            <a:custGeom>
              <a:rect b="b" l="l" r="r" t="t"/>
              <a:pathLst>
                <a:path extrusionOk="0" h="98" w="149">
                  <a:moveTo>
                    <a:pt x="0" y="0"/>
                  </a:moveTo>
                  <a:cubicBezTo>
                    <a:pt x="17" y="2"/>
                    <a:pt x="149" y="45"/>
                    <a:pt x="118" y="98"/>
                  </a:cubicBezTo>
                  <a:cubicBezTo>
                    <a:pt x="118" y="98"/>
                    <a:pt x="110" y="69"/>
                    <a:pt x="82" y="47"/>
                  </a:cubicBezTo>
                  <a:cubicBezTo>
                    <a:pt x="53" y="25"/>
                    <a:pt x="0" y="0"/>
                    <a:pt x="0" y="0"/>
                  </a:cubicBezTo>
                  <a:close/>
                </a:path>
              </a:pathLst>
            </a:custGeom>
            <a:solidFill>
              <a:srgbClr val="6E634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04" name="Google Shape;204;p11"/>
            <p:cNvSpPr/>
            <p:nvPr/>
          </p:nvSpPr>
          <p:spPr>
            <a:xfrm>
              <a:off x="4856163" y="5059363"/>
              <a:ext cx="30162" cy="38100"/>
            </a:xfrm>
            <a:custGeom>
              <a:rect b="b" l="l" r="r" t="t"/>
              <a:pathLst>
                <a:path extrusionOk="0" h="10" w="8">
                  <a:moveTo>
                    <a:pt x="5" y="0"/>
                  </a:moveTo>
                  <a:cubicBezTo>
                    <a:pt x="7" y="1"/>
                    <a:pt x="8" y="3"/>
                    <a:pt x="8" y="6"/>
                  </a:cubicBezTo>
                  <a:cubicBezTo>
                    <a:pt x="7" y="9"/>
                    <a:pt x="5" y="10"/>
                    <a:pt x="3" y="10"/>
                  </a:cubicBezTo>
                  <a:cubicBezTo>
                    <a:pt x="1" y="9"/>
                    <a:pt x="0" y="7"/>
                    <a:pt x="0" y="4"/>
                  </a:cubicBezTo>
                  <a:cubicBezTo>
                    <a:pt x="1" y="2"/>
                    <a:pt x="3" y="0"/>
                    <a:pt x="5" y="0"/>
                  </a:cubicBezTo>
                  <a:close/>
                </a:path>
              </a:pathLst>
            </a:custGeom>
            <a:solidFill>
              <a:srgbClr val="B9714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05" name="Google Shape;205;p11"/>
            <p:cNvSpPr/>
            <p:nvPr/>
          </p:nvSpPr>
          <p:spPr>
            <a:xfrm>
              <a:off x="4916488" y="5075238"/>
              <a:ext cx="33337" cy="41275"/>
            </a:xfrm>
            <a:custGeom>
              <a:rect b="b" l="l" r="r" t="t"/>
              <a:pathLst>
                <a:path extrusionOk="0" h="11" w="9">
                  <a:moveTo>
                    <a:pt x="6" y="0"/>
                  </a:moveTo>
                  <a:cubicBezTo>
                    <a:pt x="8" y="1"/>
                    <a:pt x="9" y="4"/>
                    <a:pt x="9" y="6"/>
                  </a:cubicBezTo>
                  <a:cubicBezTo>
                    <a:pt x="8" y="9"/>
                    <a:pt x="6" y="11"/>
                    <a:pt x="4" y="10"/>
                  </a:cubicBezTo>
                  <a:cubicBezTo>
                    <a:pt x="2" y="10"/>
                    <a:pt x="0" y="7"/>
                    <a:pt x="1" y="4"/>
                  </a:cubicBezTo>
                  <a:cubicBezTo>
                    <a:pt x="2" y="2"/>
                    <a:pt x="4" y="0"/>
                    <a:pt x="6" y="0"/>
                  </a:cubicBezTo>
                  <a:close/>
                </a:path>
              </a:pathLst>
            </a:custGeom>
            <a:solidFill>
              <a:srgbClr val="B9714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06" name="Google Shape;206;p11"/>
            <p:cNvSpPr/>
            <p:nvPr/>
          </p:nvSpPr>
          <p:spPr>
            <a:xfrm>
              <a:off x="4705350" y="4672013"/>
              <a:ext cx="176212" cy="101600"/>
            </a:xfrm>
            <a:custGeom>
              <a:rect b="b" l="l" r="r" t="t"/>
              <a:pathLst>
                <a:path extrusionOk="0" h="27" w="47">
                  <a:moveTo>
                    <a:pt x="0" y="15"/>
                  </a:moveTo>
                  <a:cubicBezTo>
                    <a:pt x="14" y="0"/>
                    <a:pt x="41" y="8"/>
                    <a:pt x="47" y="26"/>
                  </a:cubicBezTo>
                  <a:cubicBezTo>
                    <a:pt x="44" y="27"/>
                    <a:pt x="44" y="27"/>
                    <a:pt x="44" y="27"/>
                  </a:cubicBezTo>
                  <a:cubicBezTo>
                    <a:pt x="39" y="14"/>
                    <a:pt x="14" y="7"/>
                    <a:pt x="2" y="18"/>
                  </a:cubicBezTo>
                  <a:lnTo>
                    <a:pt x="0" y="15"/>
                  </a:lnTo>
                  <a:close/>
                </a:path>
              </a:pathLst>
            </a:custGeom>
            <a:solidFill>
              <a:srgbClr val="4228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07" name="Google Shape;207;p11"/>
            <p:cNvSpPr/>
            <p:nvPr/>
          </p:nvSpPr>
          <p:spPr>
            <a:xfrm>
              <a:off x="5043488" y="4754563"/>
              <a:ext cx="173037" cy="101600"/>
            </a:xfrm>
            <a:custGeom>
              <a:rect b="b" l="l" r="r" t="t"/>
              <a:pathLst>
                <a:path extrusionOk="0" h="27" w="46">
                  <a:moveTo>
                    <a:pt x="0" y="16"/>
                  </a:moveTo>
                  <a:cubicBezTo>
                    <a:pt x="13" y="0"/>
                    <a:pt x="41" y="8"/>
                    <a:pt x="46" y="26"/>
                  </a:cubicBezTo>
                  <a:cubicBezTo>
                    <a:pt x="43" y="27"/>
                    <a:pt x="43" y="27"/>
                    <a:pt x="43" y="27"/>
                  </a:cubicBezTo>
                  <a:cubicBezTo>
                    <a:pt x="39" y="14"/>
                    <a:pt x="14" y="8"/>
                    <a:pt x="2" y="18"/>
                  </a:cubicBezTo>
                  <a:lnTo>
                    <a:pt x="0" y="16"/>
                  </a:lnTo>
                  <a:close/>
                </a:path>
              </a:pathLst>
            </a:custGeom>
            <a:solidFill>
              <a:srgbClr val="4228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08" name="Google Shape;208;p11"/>
            <p:cNvSpPr/>
            <p:nvPr/>
          </p:nvSpPr>
          <p:spPr>
            <a:xfrm>
              <a:off x="5048250" y="5154613"/>
              <a:ext cx="58737" cy="74613"/>
            </a:xfrm>
            <a:custGeom>
              <a:rect b="b" l="l" r="r" t="t"/>
              <a:pathLst>
                <a:path extrusionOk="0" h="20" w="16">
                  <a:moveTo>
                    <a:pt x="15" y="20"/>
                  </a:moveTo>
                  <a:cubicBezTo>
                    <a:pt x="16" y="11"/>
                    <a:pt x="12" y="0"/>
                    <a:pt x="0" y="0"/>
                  </a:cubicBezTo>
                  <a:cubicBezTo>
                    <a:pt x="0" y="3"/>
                    <a:pt x="0" y="3"/>
                    <a:pt x="0" y="3"/>
                  </a:cubicBezTo>
                  <a:cubicBezTo>
                    <a:pt x="7" y="7"/>
                    <a:pt x="10" y="12"/>
                    <a:pt x="11" y="20"/>
                  </a:cubicBezTo>
                  <a:lnTo>
                    <a:pt x="15" y="20"/>
                  </a:lnTo>
                  <a:close/>
                </a:path>
              </a:pathLst>
            </a:custGeom>
            <a:solidFill>
              <a:srgbClr val="B9714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09" name="Google Shape;209;p11"/>
            <p:cNvSpPr/>
            <p:nvPr/>
          </p:nvSpPr>
          <p:spPr>
            <a:xfrm>
              <a:off x="4938713" y="4251326"/>
              <a:ext cx="127000" cy="123825"/>
            </a:xfrm>
            <a:custGeom>
              <a:rect b="b" l="l" r="r" t="t"/>
              <a:pathLst>
                <a:path extrusionOk="0" h="78" w="80">
                  <a:moveTo>
                    <a:pt x="54" y="78"/>
                  </a:moveTo>
                  <a:lnTo>
                    <a:pt x="0" y="14"/>
                  </a:lnTo>
                  <a:lnTo>
                    <a:pt x="23" y="0"/>
                  </a:lnTo>
                  <a:lnTo>
                    <a:pt x="50" y="42"/>
                  </a:lnTo>
                  <a:lnTo>
                    <a:pt x="54" y="2"/>
                  </a:lnTo>
                  <a:lnTo>
                    <a:pt x="80" y="9"/>
                  </a:lnTo>
                  <a:lnTo>
                    <a:pt x="54" y="78"/>
                  </a:lnTo>
                  <a:close/>
                </a:path>
              </a:pathLst>
            </a:custGeom>
            <a:solidFill>
              <a:srgbClr val="4228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10" name="Google Shape;210;p11"/>
            <p:cNvSpPr/>
            <p:nvPr/>
          </p:nvSpPr>
          <p:spPr>
            <a:xfrm>
              <a:off x="5065713" y="4235451"/>
              <a:ext cx="90487" cy="90488"/>
            </a:xfrm>
            <a:custGeom>
              <a:rect b="b" l="l" r="r" t="t"/>
              <a:pathLst>
                <a:path extrusionOk="0" h="57" w="57">
                  <a:moveTo>
                    <a:pt x="0" y="52"/>
                  </a:moveTo>
                  <a:lnTo>
                    <a:pt x="29" y="0"/>
                  </a:lnTo>
                  <a:lnTo>
                    <a:pt x="57" y="17"/>
                  </a:lnTo>
                  <a:lnTo>
                    <a:pt x="8" y="57"/>
                  </a:lnTo>
                  <a:lnTo>
                    <a:pt x="0" y="52"/>
                  </a:lnTo>
                  <a:close/>
                </a:path>
              </a:pathLst>
            </a:custGeom>
            <a:solidFill>
              <a:srgbClr val="4228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11" name="Google Shape;211;p11"/>
            <p:cNvSpPr/>
            <p:nvPr/>
          </p:nvSpPr>
          <p:spPr>
            <a:xfrm>
              <a:off x="4652963" y="4852988"/>
              <a:ext cx="195262" cy="60325"/>
            </a:xfrm>
            <a:custGeom>
              <a:rect b="b" l="l" r="r" t="t"/>
              <a:pathLst>
                <a:path extrusionOk="0" h="16" w="52">
                  <a:moveTo>
                    <a:pt x="0" y="10"/>
                  </a:moveTo>
                  <a:cubicBezTo>
                    <a:pt x="0" y="10"/>
                    <a:pt x="12" y="1"/>
                    <a:pt x="26" y="0"/>
                  </a:cubicBezTo>
                  <a:cubicBezTo>
                    <a:pt x="40" y="0"/>
                    <a:pt x="52" y="10"/>
                    <a:pt x="52" y="10"/>
                  </a:cubicBezTo>
                  <a:cubicBezTo>
                    <a:pt x="49" y="16"/>
                    <a:pt x="49" y="16"/>
                    <a:pt x="49" y="16"/>
                  </a:cubicBezTo>
                  <a:cubicBezTo>
                    <a:pt x="49" y="16"/>
                    <a:pt x="37" y="8"/>
                    <a:pt x="23" y="9"/>
                  </a:cubicBezTo>
                  <a:cubicBezTo>
                    <a:pt x="10" y="11"/>
                    <a:pt x="0" y="15"/>
                    <a:pt x="0" y="15"/>
                  </a:cubicBezTo>
                  <a:lnTo>
                    <a:pt x="0" y="10"/>
                  </a:lnTo>
                  <a:close/>
                </a:path>
              </a:pathLst>
            </a:custGeom>
            <a:solidFill>
              <a:srgbClr val="B9714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12" name="Google Shape;212;p11"/>
            <p:cNvSpPr/>
            <p:nvPr/>
          </p:nvSpPr>
          <p:spPr>
            <a:xfrm>
              <a:off x="5005388" y="4921251"/>
              <a:ext cx="174625" cy="115888"/>
            </a:xfrm>
            <a:custGeom>
              <a:rect b="b" l="l" r="r" t="t"/>
              <a:pathLst>
                <a:path extrusionOk="0" h="31" w="46">
                  <a:moveTo>
                    <a:pt x="46" y="28"/>
                  </a:moveTo>
                  <a:cubicBezTo>
                    <a:pt x="46" y="28"/>
                    <a:pt x="39" y="13"/>
                    <a:pt x="27" y="7"/>
                  </a:cubicBezTo>
                  <a:cubicBezTo>
                    <a:pt x="15" y="0"/>
                    <a:pt x="0" y="3"/>
                    <a:pt x="0" y="3"/>
                  </a:cubicBezTo>
                  <a:cubicBezTo>
                    <a:pt x="0" y="9"/>
                    <a:pt x="0" y="9"/>
                    <a:pt x="0" y="9"/>
                  </a:cubicBezTo>
                  <a:cubicBezTo>
                    <a:pt x="0" y="9"/>
                    <a:pt x="14" y="8"/>
                    <a:pt x="25" y="16"/>
                  </a:cubicBezTo>
                  <a:cubicBezTo>
                    <a:pt x="36" y="24"/>
                    <a:pt x="43" y="31"/>
                    <a:pt x="43" y="31"/>
                  </a:cubicBezTo>
                  <a:lnTo>
                    <a:pt x="46" y="28"/>
                  </a:lnTo>
                  <a:close/>
                </a:path>
              </a:pathLst>
            </a:custGeom>
            <a:solidFill>
              <a:srgbClr val="B9714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13" name="Google Shape;213;p11"/>
            <p:cNvSpPr/>
            <p:nvPr/>
          </p:nvSpPr>
          <p:spPr>
            <a:xfrm>
              <a:off x="3866221" y="4604584"/>
              <a:ext cx="188912" cy="131763"/>
            </a:xfrm>
            <a:custGeom>
              <a:rect b="b" l="l" r="r" t="t"/>
              <a:pathLst>
                <a:path extrusionOk="0" h="35" w="50">
                  <a:moveTo>
                    <a:pt x="25" y="1"/>
                  </a:moveTo>
                  <a:cubicBezTo>
                    <a:pt x="39" y="0"/>
                    <a:pt x="50" y="4"/>
                    <a:pt x="50" y="16"/>
                  </a:cubicBezTo>
                  <a:cubicBezTo>
                    <a:pt x="50" y="27"/>
                    <a:pt x="39" y="33"/>
                    <a:pt x="25" y="34"/>
                  </a:cubicBezTo>
                  <a:cubicBezTo>
                    <a:pt x="11" y="35"/>
                    <a:pt x="1" y="31"/>
                    <a:pt x="0" y="19"/>
                  </a:cubicBezTo>
                  <a:cubicBezTo>
                    <a:pt x="0" y="7"/>
                    <a:pt x="11" y="2"/>
                    <a:pt x="25" y="1"/>
                  </a:cubicBezTo>
                  <a:close/>
                </a:path>
              </a:pathLst>
            </a:custGeom>
            <a:solidFill>
              <a:srgbClr val="B3B3A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14" name="Google Shape;214;p11"/>
            <p:cNvSpPr/>
            <p:nvPr/>
          </p:nvSpPr>
          <p:spPr>
            <a:xfrm>
              <a:off x="4095172" y="4828382"/>
              <a:ext cx="147637" cy="98425"/>
            </a:xfrm>
            <a:custGeom>
              <a:rect b="b" l="l" r="r" t="t"/>
              <a:pathLst>
                <a:path extrusionOk="0" h="26" w="39">
                  <a:moveTo>
                    <a:pt x="20" y="0"/>
                  </a:moveTo>
                  <a:cubicBezTo>
                    <a:pt x="31" y="0"/>
                    <a:pt x="39" y="3"/>
                    <a:pt x="39" y="11"/>
                  </a:cubicBezTo>
                  <a:cubicBezTo>
                    <a:pt x="39" y="20"/>
                    <a:pt x="31" y="25"/>
                    <a:pt x="20" y="25"/>
                  </a:cubicBezTo>
                  <a:cubicBezTo>
                    <a:pt x="9" y="26"/>
                    <a:pt x="1" y="23"/>
                    <a:pt x="0" y="14"/>
                  </a:cubicBezTo>
                  <a:cubicBezTo>
                    <a:pt x="0" y="5"/>
                    <a:pt x="9" y="1"/>
                    <a:pt x="20" y="0"/>
                  </a:cubicBezTo>
                  <a:close/>
                </a:path>
              </a:pathLst>
            </a:custGeom>
            <a:solidFill>
              <a:srgbClr val="B3B3A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15" name="Google Shape;215;p11"/>
            <p:cNvSpPr/>
            <p:nvPr/>
          </p:nvSpPr>
          <p:spPr>
            <a:xfrm>
              <a:off x="4329113" y="5835651"/>
              <a:ext cx="341312" cy="184150"/>
            </a:xfrm>
            <a:custGeom>
              <a:rect b="b" l="l" r="r" t="t"/>
              <a:pathLst>
                <a:path extrusionOk="0" h="49" w="91">
                  <a:moveTo>
                    <a:pt x="0" y="19"/>
                  </a:moveTo>
                  <a:cubicBezTo>
                    <a:pt x="0" y="19"/>
                    <a:pt x="18" y="44"/>
                    <a:pt x="26" y="45"/>
                  </a:cubicBezTo>
                  <a:cubicBezTo>
                    <a:pt x="35" y="46"/>
                    <a:pt x="44" y="38"/>
                    <a:pt x="51" y="39"/>
                  </a:cubicBezTo>
                  <a:cubicBezTo>
                    <a:pt x="58" y="39"/>
                    <a:pt x="69" y="48"/>
                    <a:pt x="74" y="48"/>
                  </a:cubicBezTo>
                  <a:cubicBezTo>
                    <a:pt x="75" y="49"/>
                    <a:pt x="79" y="47"/>
                    <a:pt x="78" y="40"/>
                  </a:cubicBezTo>
                  <a:cubicBezTo>
                    <a:pt x="78" y="40"/>
                    <a:pt x="82" y="40"/>
                    <a:pt x="82" y="40"/>
                  </a:cubicBezTo>
                  <a:cubicBezTo>
                    <a:pt x="84" y="39"/>
                    <a:pt x="87" y="37"/>
                    <a:pt x="85" y="31"/>
                  </a:cubicBezTo>
                  <a:cubicBezTo>
                    <a:pt x="89" y="30"/>
                    <a:pt x="90" y="26"/>
                    <a:pt x="89" y="21"/>
                  </a:cubicBezTo>
                  <a:cubicBezTo>
                    <a:pt x="89" y="21"/>
                    <a:pt x="84" y="18"/>
                    <a:pt x="84" y="18"/>
                  </a:cubicBezTo>
                  <a:cubicBezTo>
                    <a:pt x="90" y="14"/>
                    <a:pt x="91" y="10"/>
                    <a:pt x="87" y="8"/>
                  </a:cubicBezTo>
                  <a:cubicBezTo>
                    <a:pt x="82" y="4"/>
                    <a:pt x="61" y="0"/>
                    <a:pt x="56" y="0"/>
                  </a:cubicBezTo>
                  <a:cubicBezTo>
                    <a:pt x="51" y="1"/>
                    <a:pt x="36" y="25"/>
                    <a:pt x="32" y="24"/>
                  </a:cubicBezTo>
                  <a:cubicBezTo>
                    <a:pt x="28" y="22"/>
                    <a:pt x="17" y="4"/>
                    <a:pt x="17" y="4"/>
                  </a:cubicBezTo>
                  <a:lnTo>
                    <a:pt x="0" y="19"/>
                  </a:ln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16" name="Google Shape;216;p11"/>
            <p:cNvSpPr/>
            <p:nvPr/>
          </p:nvSpPr>
          <p:spPr>
            <a:xfrm>
              <a:off x="4538663" y="5876926"/>
              <a:ext cx="125412" cy="120650"/>
            </a:xfrm>
            <a:custGeom>
              <a:rect b="b" l="l" r="r" t="t"/>
              <a:pathLst>
                <a:path extrusionOk="0" h="32" w="33">
                  <a:moveTo>
                    <a:pt x="22" y="32"/>
                  </a:moveTo>
                  <a:cubicBezTo>
                    <a:pt x="22" y="31"/>
                    <a:pt x="22" y="30"/>
                    <a:pt x="22" y="29"/>
                  </a:cubicBezTo>
                  <a:cubicBezTo>
                    <a:pt x="22" y="29"/>
                    <a:pt x="23" y="29"/>
                    <a:pt x="24" y="29"/>
                  </a:cubicBezTo>
                  <a:cubicBezTo>
                    <a:pt x="17" y="25"/>
                    <a:pt x="8" y="21"/>
                    <a:pt x="1" y="19"/>
                  </a:cubicBezTo>
                  <a:cubicBezTo>
                    <a:pt x="0" y="20"/>
                    <a:pt x="0" y="20"/>
                    <a:pt x="0" y="20"/>
                  </a:cubicBezTo>
                  <a:cubicBezTo>
                    <a:pt x="7" y="22"/>
                    <a:pt x="15" y="27"/>
                    <a:pt x="22" y="32"/>
                  </a:cubicBezTo>
                  <a:close/>
                  <a:moveTo>
                    <a:pt x="29" y="21"/>
                  </a:moveTo>
                  <a:cubicBezTo>
                    <a:pt x="22" y="17"/>
                    <a:pt x="12" y="13"/>
                    <a:pt x="4" y="12"/>
                  </a:cubicBezTo>
                  <a:cubicBezTo>
                    <a:pt x="5" y="11"/>
                    <a:pt x="5" y="11"/>
                    <a:pt x="5" y="11"/>
                  </a:cubicBezTo>
                  <a:cubicBezTo>
                    <a:pt x="13" y="12"/>
                    <a:pt x="25" y="15"/>
                    <a:pt x="32" y="18"/>
                  </a:cubicBezTo>
                  <a:cubicBezTo>
                    <a:pt x="31" y="19"/>
                    <a:pt x="30" y="20"/>
                    <a:pt x="29" y="20"/>
                  </a:cubicBezTo>
                  <a:cubicBezTo>
                    <a:pt x="29" y="20"/>
                    <a:pt x="29" y="21"/>
                    <a:pt x="29" y="21"/>
                  </a:cubicBezTo>
                  <a:close/>
                  <a:moveTo>
                    <a:pt x="33" y="12"/>
                  </a:moveTo>
                  <a:cubicBezTo>
                    <a:pt x="33" y="11"/>
                    <a:pt x="33" y="11"/>
                    <a:pt x="33" y="10"/>
                  </a:cubicBezTo>
                  <a:cubicBezTo>
                    <a:pt x="33" y="10"/>
                    <a:pt x="28" y="7"/>
                    <a:pt x="28" y="7"/>
                  </a:cubicBezTo>
                  <a:cubicBezTo>
                    <a:pt x="29" y="7"/>
                    <a:pt x="30" y="6"/>
                    <a:pt x="30" y="6"/>
                  </a:cubicBezTo>
                  <a:cubicBezTo>
                    <a:pt x="23" y="3"/>
                    <a:pt x="14" y="1"/>
                    <a:pt x="7" y="0"/>
                  </a:cubicBezTo>
                  <a:cubicBezTo>
                    <a:pt x="6" y="1"/>
                    <a:pt x="6" y="1"/>
                    <a:pt x="6" y="1"/>
                  </a:cubicBezTo>
                  <a:cubicBezTo>
                    <a:pt x="15" y="2"/>
                    <a:pt x="26" y="7"/>
                    <a:pt x="33" y="12"/>
                  </a:cubicBezTo>
                  <a:close/>
                </a:path>
              </a:pathLst>
            </a:custGeom>
            <a:solidFill>
              <a:srgbClr val="B9967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17" name="Google Shape;217;p11"/>
            <p:cNvSpPr/>
            <p:nvPr/>
          </p:nvSpPr>
          <p:spPr>
            <a:xfrm>
              <a:off x="4227513" y="5467351"/>
              <a:ext cx="442912" cy="500063"/>
            </a:xfrm>
            <a:custGeom>
              <a:rect b="b" l="l" r="r" t="t"/>
              <a:pathLst>
                <a:path extrusionOk="0" h="133" w="118">
                  <a:moveTo>
                    <a:pt x="111" y="0"/>
                  </a:moveTo>
                  <a:cubicBezTo>
                    <a:pt x="28" y="18"/>
                    <a:pt x="0" y="86"/>
                    <a:pt x="38" y="133"/>
                  </a:cubicBezTo>
                  <a:cubicBezTo>
                    <a:pt x="46" y="126"/>
                    <a:pt x="54" y="119"/>
                    <a:pt x="63" y="111"/>
                  </a:cubicBezTo>
                  <a:cubicBezTo>
                    <a:pt x="52" y="81"/>
                    <a:pt x="76" y="50"/>
                    <a:pt x="106" y="42"/>
                  </a:cubicBezTo>
                  <a:cubicBezTo>
                    <a:pt x="118" y="29"/>
                    <a:pt x="115" y="14"/>
                    <a:pt x="111" y="0"/>
                  </a:cubicBez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18" name="Google Shape;218;p11"/>
            <p:cNvSpPr/>
            <p:nvPr/>
          </p:nvSpPr>
          <p:spPr>
            <a:xfrm>
              <a:off x="4532313" y="5783263"/>
              <a:ext cx="104775" cy="79375"/>
            </a:xfrm>
            <a:custGeom>
              <a:rect b="b" l="l" r="r" t="t"/>
              <a:pathLst>
                <a:path extrusionOk="0" h="21" w="28">
                  <a:moveTo>
                    <a:pt x="0" y="18"/>
                  </a:moveTo>
                  <a:cubicBezTo>
                    <a:pt x="0" y="18"/>
                    <a:pt x="10" y="13"/>
                    <a:pt x="15" y="9"/>
                  </a:cubicBezTo>
                  <a:cubicBezTo>
                    <a:pt x="20" y="4"/>
                    <a:pt x="22" y="0"/>
                    <a:pt x="22" y="0"/>
                  </a:cubicBezTo>
                  <a:cubicBezTo>
                    <a:pt x="22" y="0"/>
                    <a:pt x="28" y="8"/>
                    <a:pt x="25" y="12"/>
                  </a:cubicBezTo>
                  <a:cubicBezTo>
                    <a:pt x="23" y="16"/>
                    <a:pt x="5" y="21"/>
                    <a:pt x="5" y="19"/>
                  </a:cubicBezTo>
                  <a:cubicBezTo>
                    <a:pt x="5" y="18"/>
                    <a:pt x="0" y="18"/>
                    <a:pt x="0" y="18"/>
                  </a:cubicBez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19" name="Google Shape;219;p11"/>
            <p:cNvSpPr/>
            <p:nvPr/>
          </p:nvSpPr>
          <p:spPr>
            <a:xfrm>
              <a:off x="5021263" y="5937251"/>
              <a:ext cx="123825" cy="68263"/>
            </a:xfrm>
            <a:custGeom>
              <a:rect b="b" l="l" r="r" t="t"/>
              <a:pathLst>
                <a:path extrusionOk="0" h="43" w="78">
                  <a:moveTo>
                    <a:pt x="69" y="10"/>
                  </a:moveTo>
                  <a:lnTo>
                    <a:pt x="78" y="31"/>
                  </a:lnTo>
                  <a:lnTo>
                    <a:pt x="0" y="43"/>
                  </a:lnTo>
                  <a:lnTo>
                    <a:pt x="2" y="0"/>
                  </a:lnTo>
                  <a:lnTo>
                    <a:pt x="69" y="10"/>
                  </a:ln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20" name="Google Shape;220;p11"/>
            <p:cNvSpPr/>
            <p:nvPr/>
          </p:nvSpPr>
          <p:spPr>
            <a:xfrm>
              <a:off x="5029200" y="5835651"/>
              <a:ext cx="341312" cy="184150"/>
            </a:xfrm>
            <a:custGeom>
              <a:rect b="b" l="l" r="r" t="t"/>
              <a:pathLst>
                <a:path extrusionOk="0" h="49" w="91">
                  <a:moveTo>
                    <a:pt x="91" y="19"/>
                  </a:moveTo>
                  <a:cubicBezTo>
                    <a:pt x="91" y="19"/>
                    <a:pt x="74" y="44"/>
                    <a:pt x="65" y="45"/>
                  </a:cubicBezTo>
                  <a:cubicBezTo>
                    <a:pt x="57" y="46"/>
                    <a:pt x="48" y="38"/>
                    <a:pt x="41" y="39"/>
                  </a:cubicBezTo>
                  <a:cubicBezTo>
                    <a:pt x="33" y="39"/>
                    <a:pt x="23" y="48"/>
                    <a:pt x="17" y="48"/>
                  </a:cubicBezTo>
                  <a:cubicBezTo>
                    <a:pt x="16" y="49"/>
                    <a:pt x="13" y="47"/>
                    <a:pt x="14" y="40"/>
                  </a:cubicBezTo>
                  <a:cubicBezTo>
                    <a:pt x="13" y="40"/>
                    <a:pt x="10" y="40"/>
                    <a:pt x="9" y="40"/>
                  </a:cubicBezTo>
                  <a:cubicBezTo>
                    <a:pt x="7" y="39"/>
                    <a:pt x="5" y="37"/>
                    <a:pt x="6" y="31"/>
                  </a:cubicBezTo>
                  <a:cubicBezTo>
                    <a:pt x="2" y="30"/>
                    <a:pt x="1" y="26"/>
                    <a:pt x="3" y="21"/>
                  </a:cubicBezTo>
                  <a:cubicBezTo>
                    <a:pt x="2" y="21"/>
                    <a:pt x="7" y="18"/>
                    <a:pt x="7" y="18"/>
                  </a:cubicBezTo>
                  <a:cubicBezTo>
                    <a:pt x="1" y="14"/>
                    <a:pt x="0" y="10"/>
                    <a:pt x="4" y="8"/>
                  </a:cubicBezTo>
                  <a:cubicBezTo>
                    <a:pt x="9" y="4"/>
                    <a:pt x="31" y="0"/>
                    <a:pt x="36" y="0"/>
                  </a:cubicBezTo>
                  <a:cubicBezTo>
                    <a:pt x="41" y="1"/>
                    <a:pt x="56" y="25"/>
                    <a:pt x="60" y="24"/>
                  </a:cubicBezTo>
                  <a:cubicBezTo>
                    <a:pt x="63" y="22"/>
                    <a:pt x="75" y="4"/>
                    <a:pt x="75" y="4"/>
                  </a:cubicBezTo>
                  <a:lnTo>
                    <a:pt x="91" y="19"/>
                  </a:ln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21" name="Google Shape;221;p11"/>
            <p:cNvSpPr/>
            <p:nvPr/>
          </p:nvSpPr>
          <p:spPr>
            <a:xfrm>
              <a:off x="5035550" y="5876926"/>
              <a:ext cx="125412" cy="120650"/>
            </a:xfrm>
            <a:custGeom>
              <a:rect b="b" l="l" r="r" t="t"/>
              <a:pathLst>
                <a:path extrusionOk="0" h="32" w="33">
                  <a:moveTo>
                    <a:pt x="12" y="32"/>
                  </a:moveTo>
                  <a:cubicBezTo>
                    <a:pt x="11" y="31"/>
                    <a:pt x="11" y="30"/>
                    <a:pt x="12" y="29"/>
                  </a:cubicBezTo>
                  <a:cubicBezTo>
                    <a:pt x="11" y="29"/>
                    <a:pt x="10" y="29"/>
                    <a:pt x="9" y="29"/>
                  </a:cubicBezTo>
                  <a:cubicBezTo>
                    <a:pt x="16" y="25"/>
                    <a:pt x="26" y="21"/>
                    <a:pt x="33" y="19"/>
                  </a:cubicBezTo>
                  <a:cubicBezTo>
                    <a:pt x="33" y="20"/>
                    <a:pt x="33" y="20"/>
                    <a:pt x="33" y="20"/>
                  </a:cubicBezTo>
                  <a:cubicBezTo>
                    <a:pt x="26" y="22"/>
                    <a:pt x="18" y="27"/>
                    <a:pt x="12" y="32"/>
                  </a:cubicBezTo>
                  <a:close/>
                  <a:moveTo>
                    <a:pt x="4" y="21"/>
                  </a:moveTo>
                  <a:cubicBezTo>
                    <a:pt x="12" y="17"/>
                    <a:pt x="21" y="13"/>
                    <a:pt x="29" y="12"/>
                  </a:cubicBezTo>
                  <a:cubicBezTo>
                    <a:pt x="29" y="11"/>
                    <a:pt x="29" y="11"/>
                    <a:pt x="29" y="11"/>
                  </a:cubicBezTo>
                  <a:cubicBezTo>
                    <a:pt x="20" y="12"/>
                    <a:pt x="9" y="15"/>
                    <a:pt x="2" y="18"/>
                  </a:cubicBezTo>
                  <a:cubicBezTo>
                    <a:pt x="2" y="19"/>
                    <a:pt x="3" y="20"/>
                    <a:pt x="4" y="20"/>
                  </a:cubicBezTo>
                  <a:cubicBezTo>
                    <a:pt x="4" y="20"/>
                    <a:pt x="4" y="21"/>
                    <a:pt x="4" y="21"/>
                  </a:cubicBezTo>
                  <a:close/>
                  <a:moveTo>
                    <a:pt x="0" y="12"/>
                  </a:moveTo>
                  <a:cubicBezTo>
                    <a:pt x="0" y="11"/>
                    <a:pt x="0" y="11"/>
                    <a:pt x="1" y="10"/>
                  </a:cubicBezTo>
                  <a:cubicBezTo>
                    <a:pt x="0" y="10"/>
                    <a:pt x="5" y="7"/>
                    <a:pt x="5" y="7"/>
                  </a:cubicBezTo>
                  <a:cubicBezTo>
                    <a:pt x="5" y="7"/>
                    <a:pt x="4" y="6"/>
                    <a:pt x="4" y="6"/>
                  </a:cubicBezTo>
                  <a:cubicBezTo>
                    <a:pt x="11" y="3"/>
                    <a:pt x="20" y="1"/>
                    <a:pt x="27" y="0"/>
                  </a:cubicBezTo>
                  <a:cubicBezTo>
                    <a:pt x="27" y="1"/>
                    <a:pt x="27" y="1"/>
                    <a:pt x="27" y="1"/>
                  </a:cubicBezTo>
                  <a:cubicBezTo>
                    <a:pt x="19" y="2"/>
                    <a:pt x="8" y="7"/>
                    <a:pt x="0" y="12"/>
                  </a:cubicBezTo>
                  <a:close/>
                </a:path>
              </a:pathLst>
            </a:custGeom>
            <a:solidFill>
              <a:srgbClr val="B9967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22" name="Google Shape;222;p11"/>
            <p:cNvSpPr/>
            <p:nvPr/>
          </p:nvSpPr>
          <p:spPr>
            <a:xfrm>
              <a:off x="5029200" y="5467351"/>
              <a:ext cx="442912" cy="500063"/>
            </a:xfrm>
            <a:custGeom>
              <a:rect b="b" l="l" r="r" t="t"/>
              <a:pathLst>
                <a:path extrusionOk="0" h="133" w="118">
                  <a:moveTo>
                    <a:pt x="8" y="0"/>
                  </a:moveTo>
                  <a:cubicBezTo>
                    <a:pt x="90" y="18"/>
                    <a:pt x="118" y="86"/>
                    <a:pt x="81" y="133"/>
                  </a:cubicBezTo>
                  <a:cubicBezTo>
                    <a:pt x="73" y="126"/>
                    <a:pt x="64" y="119"/>
                    <a:pt x="56" y="111"/>
                  </a:cubicBezTo>
                  <a:cubicBezTo>
                    <a:pt x="66" y="81"/>
                    <a:pt x="42" y="50"/>
                    <a:pt x="13" y="42"/>
                  </a:cubicBezTo>
                  <a:cubicBezTo>
                    <a:pt x="0" y="29"/>
                    <a:pt x="3" y="14"/>
                    <a:pt x="8" y="0"/>
                  </a:cubicBezTo>
                  <a:close/>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sp>
          <p:nvSpPr>
            <p:cNvPr id="223" name="Google Shape;223;p11"/>
            <p:cNvSpPr/>
            <p:nvPr/>
          </p:nvSpPr>
          <p:spPr>
            <a:xfrm>
              <a:off x="5065713" y="5783263"/>
              <a:ext cx="106362" cy="79375"/>
            </a:xfrm>
            <a:custGeom>
              <a:rect b="b" l="l" r="r" t="t"/>
              <a:pathLst>
                <a:path extrusionOk="0" h="21" w="28">
                  <a:moveTo>
                    <a:pt x="28" y="18"/>
                  </a:moveTo>
                  <a:cubicBezTo>
                    <a:pt x="28" y="18"/>
                    <a:pt x="18" y="13"/>
                    <a:pt x="13" y="9"/>
                  </a:cubicBezTo>
                  <a:cubicBezTo>
                    <a:pt x="8" y="4"/>
                    <a:pt x="6" y="0"/>
                    <a:pt x="6" y="0"/>
                  </a:cubicBezTo>
                  <a:cubicBezTo>
                    <a:pt x="6" y="0"/>
                    <a:pt x="0" y="8"/>
                    <a:pt x="2" y="12"/>
                  </a:cubicBezTo>
                  <a:cubicBezTo>
                    <a:pt x="5" y="16"/>
                    <a:pt x="22" y="21"/>
                    <a:pt x="22" y="19"/>
                  </a:cubicBezTo>
                  <a:cubicBezTo>
                    <a:pt x="22" y="18"/>
                    <a:pt x="28" y="18"/>
                    <a:pt x="28" y="18"/>
                  </a:cubicBezTo>
                  <a:close/>
                </a:path>
              </a:pathLst>
            </a:custGeom>
            <a:solidFill>
              <a:srgbClr val="FDCF9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a:solidFill>
                  <a:schemeClr val="dk1"/>
                </a:solidFill>
                <a:latin typeface="Calibri"/>
                <a:ea typeface="Calibri"/>
                <a:cs typeface="Calibri"/>
                <a:sym typeface="Calibri"/>
              </a:endParaRPr>
            </a:p>
          </p:txBody>
        </p:sp>
      </p:grpSp>
      <p:sp>
        <p:nvSpPr>
          <p:cNvPr id="224" name="Google Shape;224;p11"/>
          <p:cNvSpPr txBox="1"/>
          <p:nvPr/>
        </p:nvSpPr>
        <p:spPr>
          <a:xfrm>
            <a:off x="809293" y="1412776"/>
            <a:ext cx="10831324" cy="470898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2000"/>
              <a:buFont typeface="Times New Roman"/>
              <a:buNone/>
            </a:pPr>
            <a:r>
              <a:rPr b="0" i="0" lang="en-US" sz="2000" u="none">
                <a:solidFill>
                  <a:schemeClr val="lt1"/>
                </a:solidFill>
                <a:latin typeface="Times New Roman"/>
                <a:ea typeface="Times New Roman"/>
                <a:cs typeface="Times New Roman"/>
                <a:sym typeface="Times New Roman"/>
              </a:rPr>
              <a:t>The proposed system collects user 's remote control command and analyzes it, so that the service can be provided based on the user' s record.</a:t>
            </a:r>
            <a:endParaRPr/>
          </a:p>
          <a:p>
            <a:pPr indent="0" lvl="0" marL="0" marR="0" rtl="0" algn="l">
              <a:lnSpc>
                <a:spcPct val="100000"/>
              </a:lnSpc>
              <a:spcBef>
                <a:spcPts val="0"/>
              </a:spcBef>
              <a:spcAft>
                <a:spcPts val="0"/>
              </a:spcAft>
              <a:buClr>
                <a:schemeClr val="dk1"/>
              </a:buClr>
              <a:buSzPts val="2000"/>
              <a:buFont typeface="Calibri"/>
              <a:buNone/>
            </a:pPr>
            <a:r>
              <a:t/>
            </a:r>
            <a:endParaRPr b="0" i="0" sz="2000" u="non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lt1"/>
              </a:buClr>
              <a:buSzPts val="2000"/>
              <a:buFont typeface="Times New Roman"/>
              <a:buNone/>
            </a:pPr>
            <a:r>
              <a:rPr b="0" i="0" lang="en-US" sz="2000" u="none">
                <a:solidFill>
                  <a:schemeClr val="lt1"/>
                </a:solidFill>
                <a:latin typeface="Times New Roman"/>
                <a:ea typeface="Times New Roman"/>
                <a:cs typeface="Times New Roman"/>
                <a:sym typeface="Times New Roman"/>
              </a:rPr>
              <a:t>The user uses the Android application to transmit the remote control command to the server. The server controls the device according to the command, collects the corresponding commands, analyzes the information, and visualizes the amount of usage of the smart device by the user</a:t>
            </a:r>
            <a:endParaRPr/>
          </a:p>
          <a:p>
            <a:pPr indent="0" lvl="0" marL="0" marR="0" rtl="0" algn="l">
              <a:lnSpc>
                <a:spcPct val="100000"/>
              </a:lnSpc>
              <a:spcBef>
                <a:spcPts val="0"/>
              </a:spcBef>
              <a:spcAft>
                <a:spcPts val="0"/>
              </a:spcAft>
              <a:buClr>
                <a:schemeClr val="dk1"/>
              </a:buClr>
              <a:buSzPts val="2000"/>
              <a:buFont typeface="Calibri"/>
              <a:buNone/>
            </a:pPr>
            <a:r>
              <a:t/>
            </a:r>
            <a:endParaRPr b="0" i="0" sz="2000" u="non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000"/>
              <a:buFont typeface="Calibri"/>
              <a:buNone/>
            </a:pPr>
            <a:r>
              <a:t/>
            </a:r>
            <a:endParaRPr b="0" i="0" sz="2000" u="non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000"/>
              <a:buFont typeface="Calibri"/>
              <a:buNone/>
            </a:pPr>
            <a:r>
              <a:t/>
            </a:r>
            <a:endParaRPr b="0" i="0" sz="2000" u="non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000"/>
              <a:buFont typeface="Calibri"/>
              <a:buNone/>
            </a:pPr>
            <a:r>
              <a:t/>
            </a:r>
            <a:endParaRPr b="0" i="0" sz="2000" u="non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000"/>
              <a:buFont typeface="Calibri"/>
              <a:buNone/>
            </a:pPr>
            <a:r>
              <a:t/>
            </a:r>
            <a:endParaRPr b="0" i="0" sz="2000" u="non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000"/>
              <a:buFont typeface="Calibri"/>
              <a:buNone/>
            </a:pPr>
            <a:r>
              <a:t/>
            </a:r>
            <a:endParaRPr b="0" i="0" sz="2000" u="non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000"/>
              <a:buFont typeface="Calibri"/>
              <a:buNone/>
            </a:pPr>
            <a:r>
              <a:t/>
            </a:r>
            <a:endParaRPr b="0" i="0" sz="2000" u="non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000"/>
              <a:buFont typeface="Calibri"/>
              <a:buNone/>
            </a:pPr>
            <a:r>
              <a:t/>
            </a:r>
            <a:endParaRPr b="0" i="0" sz="2000" u="non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000"/>
              <a:buFont typeface="Calibri"/>
              <a:buNone/>
            </a:pPr>
            <a:r>
              <a:t/>
            </a:r>
            <a:endParaRPr b="0" i="0" sz="2000" u="none">
              <a:solidFill>
                <a:schemeClr val="lt1"/>
              </a:solidFill>
              <a:latin typeface="Times New Roman"/>
              <a:ea typeface="Times New Roman"/>
              <a:cs typeface="Times New Roman"/>
              <a:sym typeface="Times New Roman"/>
            </a:endParaRPr>
          </a:p>
        </p:txBody>
      </p:sp>
      <p:pic>
        <p:nvPicPr>
          <p:cNvPr descr="EMB00001a2c2120" id="225" name="Google Shape;225;p11"/>
          <p:cNvPicPr preferRelativeResize="0"/>
          <p:nvPr/>
        </p:nvPicPr>
        <p:blipFill rotWithShape="1">
          <a:blip r:embed="rId4">
            <a:alphaModFix/>
          </a:blip>
          <a:srcRect b="0" l="0" r="0" t="0"/>
          <a:stretch/>
        </p:blipFill>
        <p:spPr>
          <a:xfrm>
            <a:off x="4151784" y="3313500"/>
            <a:ext cx="4464496" cy="339162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12"/>
          <p:cNvPicPr preferRelativeResize="0"/>
          <p:nvPr/>
        </p:nvPicPr>
        <p:blipFill rotWithShape="1">
          <a:blip r:embed="rId3">
            <a:alphaModFix/>
          </a:blip>
          <a:srcRect b="232" l="111" r="-110" t="23638"/>
          <a:stretch/>
        </p:blipFill>
        <p:spPr>
          <a:xfrm>
            <a:off x="-11112" y="0"/>
            <a:ext cx="12203112" cy="6813550"/>
          </a:xfrm>
          <a:prstGeom prst="rect">
            <a:avLst/>
          </a:prstGeom>
          <a:noFill/>
          <a:ln>
            <a:noFill/>
          </a:ln>
        </p:spPr>
      </p:pic>
      <p:sp>
        <p:nvSpPr>
          <p:cNvPr id="231" name="Google Shape;231;p12"/>
          <p:cNvSpPr/>
          <p:nvPr/>
        </p:nvSpPr>
        <p:spPr>
          <a:xfrm>
            <a:off x="-11112" y="-838945"/>
            <a:ext cx="12203113" cy="7222190"/>
          </a:xfrm>
          <a:prstGeom prst="rect">
            <a:avLst/>
          </a:prstGeom>
          <a:solidFill>
            <a:schemeClr val="dk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232" name="Google Shape;232;p12"/>
          <p:cNvSpPr txBox="1"/>
          <p:nvPr/>
        </p:nvSpPr>
        <p:spPr>
          <a:xfrm>
            <a:off x="2639616" y="1268760"/>
            <a:ext cx="6624736" cy="276998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3D7400"/>
              </a:buClr>
              <a:buSzPts val="5400"/>
              <a:buFont typeface="Times New Roman"/>
              <a:buNone/>
            </a:pPr>
            <a:r>
              <a:rPr b="0" i="0" lang="en-US" sz="5400" u="none">
                <a:solidFill>
                  <a:srgbClr val="3D7400"/>
                </a:solidFill>
                <a:latin typeface="Times New Roman"/>
                <a:ea typeface="Times New Roman"/>
                <a:cs typeface="Times New Roman"/>
                <a:sym typeface="Times New Roman"/>
              </a:rPr>
              <a:t>DATASET</a:t>
            </a:r>
            <a:endParaRPr/>
          </a:p>
          <a:p>
            <a:pPr indent="0" lvl="0" marL="0" marR="0" rtl="0" algn="l">
              <a:lnSpc>
                <a:spcPct val="100000"/>
              </a:lnSpc>
              <a:spcBef>
                <a:spcPts val="0"/>
              </a:spcBef>
              <a:spcAft>
                <a:spcPts val="0"/>
              </a:spcAft>
              <a:buClr>
                <a:schemeClr val="dk1"/>
              </a:buClr>
              <a:buSzPts val="4000"/>
              <a:buFont typeface="Calibri"/>
              <a:buNone/>
            </a:pPr>
            <a:r>
              <a:t/>
            </a:r>
            <a:endParaRPr b="0" i="0" sz="4000" u="non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4000"/>
              <a:buFont typeface="Calibri"/>
              <a:buNone/>
            </a:pPr>
            <a:r>
              <a:t/>
            </a:r>
            <a:endParaRPr b="0" i="0" sz="4000" u="non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lt1"/>
              </a:buClr>
              <a:buSzPts val="4000"/>
              <a:buFont typeface="Times New Roman"/>
              <a:buNone/>
            </a:pPr>
            <a:r>
              <a:rPr b="0" i="0" lang="en-US" sz="4000" u="none">
                <a:solidFill>
                  <a:schemeClr val="lt1"/>
                </a:solidFill>
                <a:latin typeface="Times New Roman"/>
                <a:ea typeface="Times New Roman"/>
                <a:cs typeface="Times New Roman"/>
                <a:sym typeface="Times New Roman"/>
              </a:rPr>
              <a:t>The device usage rate by time </a:t>
            </a:r>
            <a:endParaRPr b="0" i="0" sz="4000" u="non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